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800" cy="458788"/>
          </a:xfrm>
          <a:prstGeom prst="rect">
            <a:avLst/>
          </a:prstGeom>
          <a:noFill/>
          <a:ln>
            <a:noFill/>
          </a:ln>
        </p:spPr>
        <p:txBody>
          <a:bodyPr anchorCtr="0" anchor="t" bIns="91425" lIns="91425" rIns="91425" wrap="square" tIns="91425"/>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 name="Shape 4"/>
          <p:cNvSpPr txBox="1"/>
          <p:nvPr>
            <p:ph idx="10" type="dt"/>
          </p:nvPr>
        </p:nvSpPr>
        <p:spPr>
          <a:xfrm>
            <a:off x="3884613" y="0"/>
            <a:ext cx="2971800" cy="458788"/>
          </a:xfrm>
          <a:prstGeom prst="rect">
            <a:avLst/>
          </a:prstGeom>
          <a:noFill/>
          <a:ln>
            <a:noFill/>
          </a:ln>
        </p:spPr>
        <p:txBody>
          <a:bodyPr anchorCtr="0" anchor="t" bIns="91425" lIns="91425" rIns="91425" wrap="square" tIns="91425"/>
          <a:lstStyle>
            <a:lvl1pPr indent="0" lvl="0" marL="0" marR="0" rtl="0" algn="r">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 name="Shape 5"/>
          <p:cNvSpPr/>
          <p:nvPr>
            <p:ph idx="3"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 name="Shape 6"/>
          <p:cNvSpPr txBox="1"/>
          <p:nvPr>
            <p:ph idx="1" type="body"/>
          </p:nvPr>
        </p:nvSpPr>
        <p:spPr>
          <a:xfrm>
            <a:off x="685800" y="4400550"/>
            <a:ext cx="5486400" cy="3600450"/>
          </a:xfrm>
          <a:prstGeom prst="rect">
            <a:avLst/>
          </a:prstGeom>
          <a:noFill/>
          <a:ln>
            <a:noFill/>
          </a:ln>
        </p:spPr>
        <p:txBody>
          <a:bodyPr anchorCtr="0" anchor="t" bIns="91425" lIns="91425" rIns="91425" wrap="square" tIns="91425"/>
          <a:lstStyle>
            <a:lvl1pPr indent="0" lvl="0" marL="0" marR="0" rtl="0" algn="l">
              <a:spcBef>
                <a:spcPts val="0"/>
              </a:spcBef>
              <a:buChar char="●"/>
              <a:defRPr b="0" i="0" sz="1200" u="none" cap="none" strike="noStrike">
                <a:solidFill>
                  <a:schemeClr val="dk1"/>
                </a:solidFill>
                <a:latin typeface="Calibri"/>
                <a:ea typeface="Calibri"/>
                <a:cs typeface="Calibri"/>
                <a:sym typeface="Calibri"/>
              </a:defRPr>
            </a:lvl1pPr>
            <a:lvl2pPr indent="0" lvl="1" marL="457200" marR="0" rtl="0" algn="l">
              <a:spcBef>
                <a:spcPts val="0"/>
              </a:spcBef>
              <a:buChar char="○"/>
              <a:defRPr b="0" i="0" sz="1200" u="none" cap="none" strike="noStrike">
                <a:solidFill>
                  <a:schemeClr val="dk1"/>
                </a:solidFill>
                <a:latin typeface="Calibri"/>
                <a:ea typeface="Calibri"/>
                <a:cs typeface="Calibri"/>
                <a:sym typeface="Calibri"/>
              </a:defRPr>
            </a:lvl2pPr>
            <a:lvl3pPr indent="0" lvl="2" marL="914400" marR="0" rtl="0" algn="l">
              <a:spcBef>
                <a:spcPts val="0"/>
              </a:spcBef>
              <a:buChar char="■"/>
              <a:defRPr b="0" i="0" sz="1200" u="none" cap="none" strike="noStrike">
                <a:solidFill>
                  <a:schemeClr val="dk1"/>
                </a:solidFill>
                <a:latin typeface="Calibri"/>
                <a:ea typeface="Calibri"/>
                <a:cs typeface="Calibri"/>
                <a:sym typeface="Calibri"/>
              </a:defRPr>
            </a:lvl3pPr>
            <a:lvl4pPr indent="0" lvl="3" marL="1371600" marR="0" rtl="0" algn="l">
              <a:spcBef>
                <a:spcPts val="0"/>
              </a:spcBef>
              <a:buChar char="●"/>
              <a:defRPr b="0" i="0" sz="1200" u="none" cap="none" strike="noStrike">
                <a:solidFill>
                  <a:schemeClr val="dk1"/>
                </a:solidFill>
                <a:latin typeface="Calibri"/>
                <a:ea typeface="Calibri"/>
                <a:cs typeface="Calibri"/>
                <a:sym typeface="Calibri"/>
              </a:defRPr>
            </a:lvl4pPr>
            <a:lvl5pPr indent="0" lvl="4" marL="1828800" marR="0" rtl="0" algn="l">
              <a:spcBef>
                <a:spcPts val="0"/>
              </a:spcBef>
              <a:buChar char="○"/>
              <a:defRPr b="0" i="0" sz="1200" u="none" cap="none" strike="noStrike">
                <a:solidFill>
                  <a:schemeClr val="dk1"/>
                </a:solidFill>
                <a:latin typeface="Calibri"/>
                <a:ea typeface="Calibri"/>
                <a:cs typeface="Calibri"/>
                <a:sym typeface="Calibri"/>
              </a:defRPr>
            </a:lvl5pPr>
            <a:lvl6pPr indent="0" lvl="5" marL="2286000" marR="0" rtl="0" algn="l">
              <a:spcBef>
                <a:spcPts val="0"/>
              </a:spcBef>
              <a:buChar char="■"/>
              <a:defRPr b="0" i="0" sz="1200" u="none" cap="none" strike="noStrike">
                <a:solidFill>
                  <a:schemeClr val="dk1"/>
                </a:solidFill>
                <a:latin typeface="Calibri"/>
                <a:ea typeface="Calibri"/>
                <a:cs typeface="Calibri"/>
                <a:sym typeface="Calibri"/>
              </a:defRPr>
            </a:lvl6pPr>
            <a:lvl7pPr indent="0" lvl="6" marL="2743200" marR="0" rtl="0" algn="l">
              <a:spcBef>
                <a:spcPts val="0"/>
              </a:spcBef>
              <a:buChar char="●"/>
              <a:defRPr b="0" i="0" sz="1200" u="none" cap="none" strike="noStrike">
                <a:solidFill>
                  <a:schemeClr val="dk1"/>
                </a:solidFill>
                <a:latin typeface="Calibri"/>
                <a:ea typeface="Calibri"/>
                <a:cs typeface="Calibri"/>
                <a:sym typeface="Calibri"/>
              </a:defRPr>
            </a:lvl7pPr>
            <a:lvl8pPr indent="0" lvl="7" marL="3200400" marR="0" rtl="0" algn="l">
              <a:spcBef>
                <a:spcPts val="0"/>
              </a:spcBef>
              <a:buChar char="○"/>
              <a:defRPr b="0" i="0" sz="1200" u="none" cap="none" strike="noStrike">
                <a:solidFill>
                  <a:schemeClr val="dk1"/>
                </a:solidFill>
                <a:latin typeface="Calibri"/>
                <a:ea typeface="Calibri"/>
                <a:cs typeface="Calibri"/>
                <a:sym typeface="Calibri"/>
              </a:defRPr>
            </a:lvl8pPr>
            <a:lvl9pPr indent="0" lvl="8" marL="3657600" marR="0" rtl="0" algn="l">
              <a:spcBef>
                <a:spcPts val="0"/>
              </a:spcBef>
              <a:buChar char="■"/>
              <a:defRPr b="0" i="0" sz="1200" u="none" cap="none" strike="noStrike">
                <a:solidFill>
                  <a:schemeClr val="dk1"/>
                </a:solidFill>
                <a:latin typeface="Calibri"/>
                <a:ea typeface="Calibri"/>
                <a:cs typeface="Calibri"/>
                <a:sym typeface="Calibri"/>
              </a:defRPr>
            </a:lvl9pPr>
          </a:lstStyle>
          <a:p/>
        </p:txBody>
      </p:sp>
      <p:sp>
        <p:nvSpPr>
          <p:cNvPr id="7" name="Shape 7"/>
          <p:cNvSpPr txBox="1"/>
          <p:nvPr>
            <p:ph idx="11" type="ftr"/>
          </p:nvPr>
        </p:nvSpPr>
        <p:spPr>
          <a:xfrm>
            <a:off x="0" y="8685213"/>
            <a:ext cx="2971800" cy="458787"/>
          </a:xfrm>
          <a:prstGeom prst="rect">
            <a:avLst/>
          </a:prstGeom>
          <a:noFill/>
          <a:ln>
            <a:noFill/>
          </a:ln>
        </p:spPr>
        <p:txBody>
          <a:bodyPr anchorCtr="0" anchor="b" bIns="91425" lIns="91425" rIns="91425" wrap="square" tIns="91425"/>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 name="Shape 8"/>
          <p:cNvSpPr txBox="1"/>
          <p:nvPr>
            <p:ph idx="12" type="sldNum"/>
          </p:nvPr>
        </p:nvSpPr>
        <p:spPr>
          <a:xfrm>
            <a:off x="3884613" y="8685213"/>
            <a:ext cx="2971800" cy="458787"/>
          </a:xfrm>
          <a:prstGeom prst="rect">
            <a:avLst/>
          </a:prstGeom>
          <a:noFill/>
          <a:ln>
            <a:noFill/>
          </a:ln>
        </p:spPr>
        <p:txBody>
          <a:bodyPr anchorCtr="0" anchor="b" bIns="45700" lIns="91425" rIns="91425" wrap="square" tIns="45700">
            <a:noAutofit/>
          </a:bodyPr>
          <a:lstStyle/>
          <a:p>
            <a:pPr indent="0" lvl="0" marL="0" marR="0" rtl="0" algn="r">
              <a:spcBef>
                <a:spcPts val="0"/>
              </a:spcBef>
              <a:buSzPct val="25000"/>
              <a:buNone/>
            </a:pPr>
            <a:fld id="{00000000-1234-1234-1234-123412341234}" type="slidenum">
              <a:rPr b="0" i="0" lang="en-GB" sz="1200" u="none" cap="none" strike="noStrike">
                <a:solidFill>
                  <a:schemeClr val="dk1"/>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Shape 102"/>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03" name="Shape 103"/>
          <p:cNvSpPr txBox="1"/>
          <p:nvPr>
            <p:ph idx="1" type="body"/>
          </p:nvPr>
        </p:nvSpPr>
        <p:spPr>
          <a:xfrm>
            <a:off x="685800" y="4400550"/>
            <a:ext cx="5486400" cy="360045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104" name="Shape 104"/>
          <p:cNvSpPr txBox="1"/>
          <p:nvPr>
            <p:ph idx="12" type="sldNum"/>
          </p:nvPr>
        </p:nvSpPr>
        <p:spPr>
          <a:xfrm>
            <a:off x="3884613" y="8685213"/>
            <a:ext cx="2971800" cy="458787"/>
          </a:xfrm>
          <a:prstGeom prst="rect">
            <a:avLst/>
          </a:prstGeom>
          <a:noFill/>
          <a:ln>
            <a:noFill/>
          </a:ln>
        </p:spPr>
        <p:txBody>
          <a:bodyPr anchorCtr="0" anchor="b" bIns="45700" lIns="91425" rIns="91425" wrap="square" tIns="45700">
            <a:noAutofit/>
          </a:bodyPr>
          <a:lstStyle/>
          <a:p>
            <a:pPr indent="0" lvl="0" marL="0" marR="0" rtl="0" algn="r">
              <a:spcBef>
                <a:spcPts val="0"/>
              </a:spcBef>
              <a:buSzPct val="25000"/>
              <a:buNone/>
            </a:pPr>
            <a:fld id="{00000000-1234-1234-1234-123412341234}" type="slidenum">
              <a:rPr lang="en-GB" sz="1200">
                <a:solidFill>
                  <a:schemeClr val="dk1"/>
                </a:solidFill>
                <a:latin typeface="Calibri"/>
                <a:ea typeface="Calibri"/>
                <a:cs typeface="Calibri"/>
                <a:sym typeface="Calibri"/>
              </a:rPr>
              <a:t>‹#›</a:t>
            </a:fld>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8" name="Shape 188"/>
        <p:cNvGrpSpPr/>
        <p:nvPr/>
      </p:nvGrpSpPr>
      <p:grpSpPr>
        <a:xfrm>
          <a:off x="0" y="0"/>
          <a:ext cx="0" cy="0"/>
          <a:chOff x="0" y="0"/>
          <a:chExt cx="0" cy="0"/>
        </a:xfrm>
      </p:grpSpPr>
      <p:sp>
        <p:nvSpPr>
          <p:cNvPr id="189" name="Shape 189"/>
          <p:cNvSpPr txBox="1"/>
          <p:nvPr>
            <p:ph idx="1" type="body"/>
          </p:nvPr>
        </p:nvSpPr>
        <p:spPr>
          <a:xfrm>
            <a:off x="685800" y="4400550"/>
            <a:ext cx="5486400" cy="3600450"/>
          </a:xfrm>
          <a:prstGeom prst="rect">
            <a:avLst/>
          </a:prstGeom>
        </p:spPr>
        <p:txBody>
          <a:bodyPr anchorCtr="0" anchor="t" bIns="91425" lIns="91425" rIns="91425" wrap="square" tIns="91425">
            <a:noAutofit/>
          </a:bodyPr>
          <a:lstStyle/>
          <a:p>
            <a:pPr lvl="0">
              <a:spcBef>
                <a:spcPts val="0"/>
              </a:spcBef>
              <a:buNone/>
            </a:pPr>
            <a:r>
              <a:t/>
            </a:r>
            <a:endParaRPr/>
          </a:p>
        </p:txBody>
      </p:sp>
      <p:sp>
        <p:nvSpPr>
          <p:cNvPr id="190" name="Shape 190"/>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6" name="Shape 196"/>
        <p:cNvGrpSpPr/>
        <p:nvPr/>
      </p:nvGrpSpPr>
      <p:grpSpPr>
        <a:xfrm>
          <a:off x="0" y="0"/>
          <a:ext cx="0" cy="0"/>
          <a:chOff x="0" y="0"/>
          <a:chExt cx="0" cy="0"/>
        </a:xfrm>
      </p:grpSpPr>
      <p:sp>
        <p:nvSpPr>
          <p:cNvPr id="197" name="Shape 197"/>
          <p:cNvSpPr txBox="1"/>
          <p:nvPr>
            <p:ph idx="1" type="body"/>
          </p:nvPr>
        </p:nvSpPr>
        <p:spPr>
          <a:xfrm>
            <a:off x="685800" y="4400550"/>
            <a:ext cx="5486400" cy="3600450"/>
          </a:xfrm>
          <a:prstGeom prst="rect">
            <a:avLst/>
          </a:prstGeom>
        </p:spPr>
        <p:txBody>
          <a:bodyPr anchorCtr="0" anchor="t" bIns="91425" lIns="91425" rIns="91425" wrap="square" tIns="91425">
            <a:noAutofit/>
          </a:bodyPr>
          <a:lstStyle/>
          <a:p>
            <a:pPr lvl="0">
              <a:spcBef>
                <a:spcPts val="0"/>
              </a:spcBef>
              <a:buNone/>
            </a:pPr>
            <a:r>
              <a:t/>
            </a:r>
            <a:endParaRPr/>
          </a:p>
        </p:txBody>
      </p:sp>
      <p:sp>
        <p:nvSpPr>
          <p:cNvPr id="198" name="Shape 198"/>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0" name="Shape 210"/>
        <p:cNvGrpSpPr/>
        <p:nvPr/>
      </p:nvGrpSpPr>
      <p:grpSpPr>
        <a:xfrm>
          <a:off x="0" y="0"/>
          <a:ext cx="0" cy="0"/>
          <a:chOff x="0" y="0"/>
          <a:chExt cx="0" cy="0"/>
        </a:xfrm>
      </p:grpSpPr>
      <p:sp>
        <p:nvSpPr>
          <p:cNvPr id="211" name="Shape 211"/>
          <p:cNvSpPr txBox="1"/>
          <p:nvPr>
            <p:ph idx="1" type="body"/>
          </p:nvPr>
        </p:nvSpPr>
        <p:spPr>
          <a:xfrm>
            <a:off x="685800" y="4400550"/>
            <a:ext cx="5486400" cy="3600450"/>
          </a:xfrm>
          <a:prstGeom prst="rect">
            <a:avLst/>
          </a:prstGeom>
        </p:spPr>
        <p:txBody>
          <a:bodyPr anchorCtr="0" anchor="t" bIns="91425" lIns="91425" rIns="91425" wrap="square" tIns="91425">
            <a:noAutofit/>
          </a:bodyPr>
          <a:lstStyle/>
          <a:p>
            <a:pPr lvl="0">
              <a:spcBef>
                <a:spcPts val="0"/>
              </a:spcBef>
              <a:buNone/>
            </a:pPr>
            <a:r>
              <a:t/>
            </a:r>
            <a:endParaRPr/>
          </a:p>
        </p:txBody>
      </p:sp>
      <p:sp>
        <p:nvSpPr>
          <p:cNvPr id="212" name="Shape 212"/>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8" name="Shape 218"/>
        <p:cNvGrpSpPr/>
        <p:nvPr/>
      </p:nvGrpSpPr>
      <p:grpSpPr>
        <a:xfrm>
          <a:off x="0" y="0"/>
          <a:ext cx="0" cy="0"/>
          <a:chOff x="0" y="0"/>
          <a:chExt cx="0" cy="0"/>
        </a:xfrm>
      </p:grpSpPr>
      <p:sp>
        <p:nvSpPr>
          <p:cNvPr id="219" name="Shape 219"/>
          <p:cNvSpPr txBox="1"/>
          <p:nvPr>
            <p:ph idx="1" type="body"/>
          </p:nvPr>
        </p:nvSpPr>
        <p:spPr>
          <a:xfrm>
            <a:off x="685800" y="4400550"/>
            <a:ext cx="5486400" cy="3600450"/>
          </a:xfrm>
          <a:prstGeom prst="rect">
            <a:avLst/>
          </a:prstGeom>
        </p:spPr>
        <p:txBody>
          <a:bodyPr anchorCtr="0" anchor="t" bIns="91425" lIns="91425" rIns="91425" wrap="square" tIns="91425">
            <a:noAutofit/>
          </a:bodyPr>
          <a:lstStyle/>
          <a:p>
            <a:pPr lvl="0">
              <a:spcBef>
                <a:spcPts val="0"/>
              </a:spcBef>
              <a:buNone/>
            </a:pPr>
            <a:r>
              <a:t/>
            </a:r>
            <a:endParaRPr/>
          </a:p>
        </p:txBody>
      </p:sp>
      <p:sp>
        <p:nvSpPr>
          <p:cNvPr id="220" name="Shape 220"/>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6" name="Shape 226"/>
        <p:cNvGrpSpPr/>
        <p:nvPr/>
      </p:nvGrpSpPr>
      <p:grpSpPr>
        <a:xfrm>
          <a:off x="0" y="0"/>
          <a:ext cx="0" cy="0"/>
          <a:chOff x="0" y="0"/>
          <a:chExt cx="0" cy="0"/>
        </a:xfrm>
      </p:grpSpPr>
      <p:sp>
        <p:nvSpPr>
          <p:cNvPr id="227" name="Shape 227"/>
          <p:cNvSpPr txBox="1"/>
          <p:nvPr>
            <p:ph idx="1" type="body"/>
          </p:nvPr>
        </p:nvSpPr>
        <p:spPr>
          <a:xfrm>
            <a:off x="685800" y="4400550"/>
            <a:ext cx="5486400" cy="3600450"/>
          </a:xfrm>
          <a:prstGeom prst="rect">
            <a:avLst/>
          </a:prstGeom>
        </p:spPr>
        <p:txBody>
          <a:bodyPr anchorCtr="0" anchor="t" bIns="91425" lIns="91425" rIns="91425" wrap="square" tIns="91425">
            <a:noAutofit/>
          </a:bodyPr>
          <a:lstStyle/>
          <a:p>
            <a:pPr lvl="0">
              <a:spcBef>
                <a:spcPts val="0"/>
              </a:spcBef>
              <a:buNone/>
            </a:pPr>
            <a:r>
              <a:t/>
            </a:r>
            <a:endParaRPr/>
          </a:p>
        </p:txBody>
      </p:sp>
      <p:sp>
        <p:nvSpPr>
          <p:cNvPr id="228" name="Shape 228"/>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5" name="Shape 235"/>
        <p:cNvGrpSpPr/>
        <p:nvPr/>
      </p:nvGrpSpPr>
      <p:grpSpPr>
        <a:xfrm>
          <a:off x="0" y="0"/>
          <a:ext cx="0" cy="0"/>
          <a:chOff x="0" y="0"/>
          <a:chExt cx="0" cy="0"/>
        </a:xfrm>
      </p:grpSpPr>
      <p:sp>
        <p:nvSpPr>
          <p:cNvPr id="236" name="Shape 236"/>
          <p:cNvSpPr txBox="1"/>
          <p:nvPr>
            <p:ph idx="1" type="body"/>
          </p:nvPr>
        </p:nvSpPr>
        <p:spPr>
          <a:xfrm>
            <a:off x="685800" y="4400550"/>
            <a:ext cx="5486400" cy="3600450"/>
          </a:xfrm>
          <a:prstGeom prst="rect">
            <a:avLst/>
          </a:prstGeom>
        </p:spPr>
        <p:txBody>
          <a:bodyPr anchorCtr="0" anchor="t" bIns="91425" lIns="91425" rIns="91425" wrap="square" tIns="91425">
            <a:noAutofit/>
          </a:bodyPr>
          <a:lstStyle/>
          <a:p>
            <a:pPr lvl="0">
              <a:spcBef>
                <a:spcPts val="0"/>
              </a:spcBef>
              <a:buNone/>
            </a:pPr>
            <a:r>
              <a:t/>
            </a:r>
            <a:endParaRPr/>
          </a:p>
        </p:txBody>
      </p:sp>
      <p:sp>
        <p:nvSpPr>
          <p:cNvPr id="237" name="Shape 237"/>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5" name="Shape 245"/>
        <p:cNvGrpSpPr/>
        <p:nvPr/>
      </p:nvGrpSpPr>
      <p:grpSpPr>
        <a:xfrm>
          <a:off x="0" y="0"/>
          <a:ext cx="0" cy="0"/>
          <a:chOff x="0" y="0"/>
          <a:chExt cx="0" cy="0"/>
        </a:xfrm>
      </p:grpSpPr>
      <p:sp>
        <p:nvSpPr>
          <p:cNvPr id="246" name="Shape 246"/>
          <p:cNvSpPr txBox="1"/>
          <p:nvPr>
            <p:ph idx="1" type="body"/>
          </p:nvPr>
        </p:nvSpPr>
        <p:spPr>
          <a:xfrm>
            <a:off x="685800" y="4400550"/>
            <a:ext cx="5486400" cy="3600450"/>
          </a:xfrm>
          <a:prstGeom prst="rect">
            <a:avLst/>
          </a:prstGeom>
        </p:spPr>
        <p:txBody>
          <a:bodyPr anchorCtr="0" anchor="t" bIns="91425" lIns="91425" rIns="91425" wrap="square" tIns="91425">
            <a:noAutofit/>
          </a:bodyPr>
          <a:lstStyle/>
          <a:p>
            <a:pPr lvl="0">
              <a:spcBef>
                <a:spcPts val="0"/>
              </a:spcBef>
              <a:buNone/>
            </a:pPr>
            <a:r>
              <a:t/>
            </a:r>
            <a:endParaRPr/>
          </a:p>
        </p:txBody>
      </p:sp>
      <p:sp>
        <p:nvSpPr>
          <p:cNvPr id="247" name="Shape 247"/>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4" name="Shape 254"/>
        <p:cNvGrpSpPr/>
        <p:nvPr/>
      </p:nvGrpSpPr>
      <p:grpSpPr>
        <a:xfrm>
          <a:off x="0" y="0"/>
          <a:ext cx="0" cy="0"/>
          <a:chOff x="0" y="0"/>
          <a:chExt cx="0" cy="0"/>
        </a:xfrm>
      </p:grpSpPr>
      <p:sp>
        <p:nvSpPr>
          <p:cNvPr id="255" name="Shape 255"/>
          <p:cNvSpPr txBox="1"/>
          <p:nvPr>
            <p:ph idx="1" type="body"/>
          </p:nvPr>
        </p:nvSpPr>
        <p:spPr>
          <a:xfrm>
            <a:off x="685800" y="4400550"/>
            <a:ext cx="5486400" cy="3600450"/>
          </a:xfrm>
          <a:prstGeom prst="rect">
            <a:avLst/>
          </a:prstGeom>
        </p:spPr>
        <p:txBody>
          <a:bodyPr anchorCtr="0" anchor="t" bIns="91425" lIns="91425" rIns="91425" wrap="square" tIns="91425">
            <a:noAutofit/>
          </a:bodyPr>
          <a:lstStyle/>
          <a:p>
            <a:pPr lvl="0">
              <a:spcBef>
                <a:spcPts val="0"/>
              </a:spcBef>
              <a:buNone/>
            </a:pPr>
            <a:r>
              <a:t/>
            </a:r>
            <a:endParaRPr/>
          </a:p>
        </p:txBody>
      </p:sp>
      <p:sp>
        <p:nvSpPr>
          <p:cNvPr id="256" name="Shape 256"/>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3" name="Shape 263"/>
        <p:cNvGrpSpPr/>
        <p:nvPr/>
      </p:nvGrpSpPr>
      <p:grpSpPr>
        <a:xfrm>
          <a:off x="0" y="0"/>
          <a:ext cx="0" cy="0"/>
          <a:chOff x="0" y="0"/>
          <a:chExt cx="0" cy="0"/>
        </a:xfrm>
      </p:grpSpPr>
      <p:sp>
        <p:nvSpPr>
          <p:cNvPr id="264" name="Shape 264"/>
          <p:cNvSpPr txBox="1"/>
          <p:nvPr>
            <p:ph idx="1" type="body"/>
          </p:nvPr>
        </p:nvSpPr>
        <p:spPr>
          <a:xfrm>
            <a:off x="685800" y="4400550"/>
            <a:ext cx="5486400" cy="3600450"/>
          </a:xfrm>
          <a:prstGeom prst="rect">
            <a:avLst/>
          </a:prstGeom>
        </p:spPr>
        <p:txBody>
          <a:bodyPr anchorCtr="0" anchor="t" bIns="91425" lIns="91425" rIns="91425" wrap="square" tIns="91425">
            <a:noAutofit/>
          </a:bodyPr>
          <a:lstStyle/>
          <a:p>
            <a:pPr lvl="0">
              <a:spcBef>
                <a:spcPts val="0"/>
              </a:spcBef>
              <a:buNone/>
            </a:pPr>
            <a:r>
              <a:t/>
            </a:r>
            <a:endParaRPr/>
          </a:p>
        </p:txBody>
      </p:sp>
      <p:sp>
        <p:nvSpPr>
          <p:cNvPr id="265" name="Shape 265"/>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1" name="Shape 271"/>
        <p:cNvGrpSpPr/>
        <p:nvPr/>
      </p:nvGrpSpPr>
      <p:grpSpPr>
        <a:xfrm>
          <a:off x="0" y="0"/>
          <a:ext cx="0" cy="0"/>
          <a:chOff x="0" y="0"/>
          <a:chExt cx="0" cy="0"/>
        </a:xfrm>
      </p:grpSpPr>
      <p:sp>
        <p:nvSpPr>
          <p:cNvPr id="272" name="Shape 272"/>
          <p:cNvSpPr txBox="1"/>
          <p:nvPr>
            <p:ph idx="1" type="body"/>
          </p:nvPr>
        </p:nvSpPr>
        <p:spPr>
          <a:xfrm>
            <a:off x="685800" y="4400550"/>
            <a:ext cx="5486400" cy="3600450"/>
          </a:xfrm>
          <a:prstGeom prst="rect">
            <a:avLst/>
          </a:prstGeom>
        </p:spPr>
        <p:txBody>
          <a:bodyPr anchorCtr="0" anchor="t" bIns="91425" lIns="91425" rIns="91425" wrap="square" tIns="91425">
            <a:noAutofit/>
          </a:bodyPr>
          <a:lstStyle/>
          <a:p>
            <a:pPr lvl="0">
              <a:spcBef>
                <a:spcPts val="0"/>
              </a:spcBef>
              <a:buNone/>
            </a:pPr>
            <a:r>
              <a:t/>
            </a:r>
            <a:endParaRPr/>
          </a:p>
        </p:txBody>
      </p:sp>
      <p:sp>
        <p:nvSpPr>
          <p:cNvPr id="273" name="Shape 273"/>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Shape 113"/>
          <p:cNvSpPr txBox="1"/>
          <p:nvPr>
            <p:ph idx="1" type="body"/>
          </p:nvPr>
        </p:nvSpPr>
        <p:spPr>
          <a:xfrm>
            <a:off x="685800" y="4400550"/>
            <a:ext cx="5486400" cy="3600450"/>
          </a:xfrm>
          <a:prstGeom prst="rect">
            <a:avLst/>
          </a:prstGeom>
        </p:spPr>
        <p:txBody>
          <a:bodyPr anchorCtr="0" anchor="t" bIns="91425" lIns="91425" rIns="91425" wrap="square" tIns="91425">
            <a:noAutofit/>
          </a:bodyPr>
          <a:lstStyle/>
          <a:p>
            <a:pPr lvl="0">
              <a:spcBef>
                <a:spcPts val="0"/>
              </a:spcBef>
              <a:buNone/>
            </a:pPr>
            <a:r>
              <a:t/>
            </a:r>
            <a:endParaRPr/>
          </a:p>
        </p:txBody>
      </p:sp>
      <p:sp>
        <p:nvSpPr>
          <p:cNvPr id="114" name="Shape 114"/>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9" name="Shape 279"/>
        <p:cNvGrpSpPr/>
        <p:nvPr/>
      </p:nvGrpSpPr>
      <p:grpSpPr>
        <a:xfrm>
          <a:off x="0" y="0"/>
          <a:ext cx="0" cy="0"/>
          <a:chOff x="0" y="0"/>
          <a:chExt cx="0" cy="0"/>
        </a:xfrm>
      </p:grpSpPr>
      <p:sp>
        <p:nvSpPr>
          <p:cNvPr id="280" name="Shape 280"/>
          <p:cNvSpPr txBox="1"/>
          <p:nvPr>
            <p:ph idx="1" type="body"/>
          </p:nvPr>
        </p:nvSpPr>
        <p:spPr>
          <a:xfrm>
            <a:off x="685800" y="4400550"/>
            <a:ext cx="5486400" cy="3600450"/>
          </a:xfrm>
          <a:prstGeom prst="rect">
            <a:avLst/>
          </a:prstGeom>
        </p:spPr>
        <p:txBody>
          <a:bodyPr anchorCtr="0" anchor="t" bIns="91425" lIns="91425" rIns="91425" wrap="square" tIns="91425">
            <a:noAutofit/>
          </a:bodyPr>
          <a:lstStyle/>
          <a:p>
            <a:pPr lvl="0">
              <a:spcBef>
                <a:spcPts val="0"/>
              </a:spcBef>
              <a:buNone/>
            </a:pPr>
            <a:r>
              <a:t/>
            </a:r>
            <a:endParaRPr/>
          </a:p>
        </p:txBody>
      </p:sp>
      <p:sp>
        <p:nvSpPr>
          <p:cNvPr id="281" name="Shape 281"/>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8" name="Shape 288"/>
        <p:cNvGrpSpPr/>
        <p:nvPr/>
      </p:nvGrpSpPr>
      <p:grpSpPr>
        <a:xfrm>
          <a:off x="0" y="0"/>
          <a:ext cx="0" cy="0"/>
          <a:chOff x="0" y="0"/>
          <a:chExt cx="0" cy="0"/>
        </a:xfrm>
      </p:grpSpPr>
      <p:sp>
        <p:nvSpPr>
          <p:cNvPr id="289" name="Shape 289"/>
          <p:cNvSpPr txBox="1"/>
          <p:nvPr>
            <p:ph idx="1" type="body"/>
          </p:nvPr>
        </p:nvSpPr>
        <p:spPr>
          <a:xfrm>
            <a:off x="685800" y="4400550"/>
            <a:ext cx="5486400" cy="3600450"/>
          </a:xfrm>
          <a:prstGeom prst="rect">
            <a:avLst/>
          </a:prstGeom>
        </p:spPr>
        <p:txBody>
          <a:bodyPr anchorCtr="0" anchor="t" bIns="91425" lIns="91425" rIns="91425" wrap="square" tIns="91425">
            <a:noAutofit/>
          </a:bodyPr>
          <a:lstStyle/>
          <a:p>
            <a:pPr lvl="0">
              <a:spcBef>
                <a:spcPts val="0"/>
              </a:spcBef>
              <a:buNone/>
            </a:pPr>
            <a:r>
              <a:t/>
            </a:r>
            <a:endParaRPr/>
          </a:p>
        </p:txBody>
      </p:sp>
      <p:sp>
        <p:nvSpPr>
          <p:cNvPr id="290" name="Shape 290"/>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7" name="Shape 297"/>
        <p:cNvGrpSpPr/>
        <p:nvPr/>
      </p:nvGrpSpPr>
      <p:grpSpPr>
        <a:xfrm>
          <a:off x="0" y="0"/>
          <a:ext cx="0" cy="0"/>
          <a:chOff x="0" y="0"/>
          <a:chExt cx="0" cy="0"/>
        </a:xfrm>
      </p:grpSpPr>
      <p:sp>
        <p:nvSpPr>
          <p:cNvPr id="298" name="Shape 298"/>
          <p:cNvSpPr txBox="1"/>
          <p:nvPr>
            <p:ph idx="1" type="body"/>
          </p:nvPr>
        </p:nvSpPr>
        <p:spPr>
          <a:xfrm>
            <a:off x="685800" y="4400550"/>
            <a:ext cx="5486400" cy="3600450"/>
          </a:xfrm>
          <a:prstGeom prst="rect">
            <a:avLst/>
          </a:prstGeom>
        </p:spPr>
        <p:txBody>
          <a:bodyPr anchorCtr="0" anchor="t" bIns="91425" lIns="91425" rIns="91425" wrap="square" tIns="91425">
            <a:noAutofit/>
          </a:bodyPr>
          <a:lstStyle/>
          <a:p>
            <a:pPr lvl="0">
              <a:spcBef>
                <a:spcPts val="0"/>
              </a:spcBef>
              <a:buNone/>
            </a:pPr>
            <a:r>
              <a:t/>
            </a:r>
            <a:endParaRPr/>
          </a:p>
        </p:txBody>
      </p:sp>
      <p:sp>
        <p:nvSpPr>
          <p:cNvPr id="299" name="Shape 299"/>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6" name="Shape 306"/>
        <p:cNvGrpSpPr/>
        <p:nvPr/>
      </p:nvGrpSpPr>
      <p:grpSpPr>
        <a:xfrm>
          <a:off x="0" y="0"/>
          <a:ext cx="0" cy="0"/>
          <a:chOff x="0" y="0"/>
          <a:chExt cx="0" cy="0"/>
        </a:xfrm>
      </p:grpSpPr>
      <p:sp>
        <p:nvSpPr>
          <p:cNvPr id="307" name="Shape 307"/>
          <p:cNvSpPr txBox="1"/>
          <p:nvPr>
            <p:ph idx="1" type="body"/>
          </p:nvPr>
        </p:nvSpPr>
        <p:spPr>
          <a:xfrm>
            <a:off x="685800" y="4400550"/>
            <a:ext cx="5486400" cy="3600450"/>
          </a:xfrm>
          <a:prstGeom prst="rect">
            <a:avLst/>
          </a:prstGeom>
        </p:spPr>
        <p:txBody>
          <a:bodyPr anchorCtr="0" anchor="t" bIns="91425" lIns="91425" rIns="91425" wrap="square" tIns="91425">
            <a:noAutofit/>
          </a:bodyPr>
          <a:lstStyle/>
          <a:p>
            <a:pPr lvl="0">
              <a:spcBef>
                <a:spcPts val="0"/>
              </a:spcBef>
              <a:buNone/>
            </a:pPr>
            <a:r>
              <a:t/>
            </a:r>
            <a:endParaRPr/>
          </a:p>
        </p:txBody>
      </p:sp>
      <p:sp>
        <p:nvSpPr>
          <p:cNvPr id="308" name="Shape 308"/>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5" name="Shape 315"/>
        <p:cNvGrpSpPr/>
        <p:nvPr/>
      </p:nvGrpSpPr>
      <p:grpSpPr>
        <a:xfrm>
          <a:off x="0" y="0"/>
          <a:ext cx="0" cy="0"/>
          <a:chOff x="0" y="0"/>
          <a:chExt cx="0" cy="0"/>
        </a:xfrm>
      </p:grpSpPr>
      <p:sp>
        <p:nvSpPr>
          <p:cNvPr id="316" name="Shape 316"/>
          <p:cNvSpPr txBox="1"/>
          <p:nvPr>
            <p:ph idx="1" type="body"/>
          </p:nvPr>
        </p:nvSpPr>
        <p:spPr>
          <a:xfrm>
            <a:off x="685800" y="4400550"/>
            <a:ext cx="5486400" cy="3600450"/>
          </a:xfrm>
          <a:prstGeom prst="rect">
            <a:avLst/>
          </a:prstGeom>
        </p:spPr>
        <p:txBody>
          <a:bodyPr anchorCtr="0" anchor="t" bIns="91425" lIns="91425" rIns="91425" wrap="square" tIns="91425">
            <a:noAutofit/>
          </a:bodyPr>
          <a:lstStyle/>
          <a:p>
            <a:pPr lvl="0">
              <a:spcBef>
                <a:spcPts val="0"/>
              </a:spcBef>
              <a:buNone/>
            </a:pPr>
            <a:r>
              <a:t/>
            </a:r>
            <a:endParaRPr/>
          </a:p>
        </p:txBody>
      </p:sp>
      <p:sp>
        <p:nvSpPr>
          <p:cNvPr id="317" name="Shape 317"/>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4" name="Shape 324"/>
        <p:cNvGrpSpPr/>
        <p:nvPr/>
      </p:nvGrpSpPr>
      <p:grpSpPr>
        <a:xfrm>
          <a:off x="0" y="0"/>
          <a:ext cx="0" cy="0"/>
          <a:chOff x="0" y="0"/>
          <a:chExt cx="0" cy="0"/>
        </a:xfrm>
      </p:grpSpPr>
      <p:sp>
        <p:nvSpPr>
          <p:cNvPr id="325" name="Shape 325"/>
          <p:cNvSpPr txBox="1"/>
          <p:nvPr>
            <p:ph idx="1" type="body"/>
          </p:nvPr>
        </p:nvSpPr>
        <p:spPr>
          <a:xfrm>
            <a:off x="685800" y="4400550"/>
            <a:ext cx="5486400" cy="3600450"/>
          </a:xfrm>
          <a:prstGeom prst="rect">
            <a:avLst/>
          </a:prstGeom>
        </p:spPr>
        <p:txBody>
          <a:bodyPr anchorCtr="0" anchor="t" bIns="91425" lIns="91425" rIns="91425" wrap="square" tIns="91425">
            <a:noAutofit/>
          </a:bodyPr>
          <a:lstStyle/>
          <a:p>
            <a:pPr lvl="0">
              <a:spcBef>
                <a:spcPts val="0"/>
              </a:spcBef>
              <a:buNone/>
            </a:pPr>
            <a:r>
              <a:t/>
            </a:r>
            <a:endParaRPr/>
          </a:p>
        </p:txBody>
      </p:sp>
      <p:sp>
        <p:nvSpPr>
          <p:cNvPr id="326" name="Shape 326"/>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2" name="Shape 332"/>
        <p:cNvGrpSpPr/>
        <p:nvPr/>
      </p:nvGrpSpPr>
      <p:grpSpPr>
        <a:xfrm>
          <a:off x="0" y="0"/>
          <a:ext cx="0" cy="0"/>
          <a:chOff x="0" y="0"/>
          <a:chExt cx="0" cy="0"/>
        </a:xfrm>
      </p:grpSpPr>
      <p:sp>
        <p:nvSpPr>
          <p:cNvPr id="333" name="Shape 333"/>
          <p:cNvSpPr txBox="1"/>
          <p:nvPr>
            <p:ph idx="1" type="body"/>
          </p:nvPr>
        </p:nvSpPr>
        <p:spPr>
          <a:xfrm>
            <a:off x="685800" y="4400550"/>
            <a:ext cx="5486400" cy="3600450"/>
          </a:xfrm>
          <a:prstGeom prst="rect">
            <a:avLst/>
          </a:prstGeom>
        </p:spPr>
        <p:txBody>
          <a:bodyPr anchorCtr="0" anchor="t" bIns="91425" lIns="91425" rIns="91425" wrap="square" tIns="91425">
            <a:noAutofit/>
          </a:bodyPr>
          <a:lstStyle/>
          <a:p>
            <a:pPr lvl="0">
              <a:spcBef>
                <a:spcPts val="0"/>
              </a:spcBef>
              <a:buNone/>
            </a:pPr>
            <a:r>
              <a:t/>
            </a:r>
            <a:endParaRPr/>
          </a:p>
        </p:txBody>
      </p:sp>
      <p:sp>
        <p:nvSpPr>
          <p:cNvPr id="334" name="Shape 334"/>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0" name="Shape 340"/>
        <p:cNvGrpSpPr/>
        <p:nvPr/>
      </p:nvGrpSpPr>
      <p:grpSpPr>
        <a:xfrm>
          <a:off x="0" y="0"/>
          <a:ext cx="0" cy="0"/>
          <a:chOff x="0" y="0"/>
          <a:chExt cx="0" cy="0"/>
        </a:xfrm>
      </p:grpSpPr>
      <p:sp>
        <p:nvSpPr>
          <p:cNvPr id="341" name="Shape 341"/>
          <p:cNvSpPr txBox="1"/>
          <p:nvPr>
            <p:ph idx="1" type="body"/>
          </p:nvPr>
        </p:nvSpPr>
        <p:spPr>
          <a:xfrm>
            <a:off x="685800" y="4400550"/>
            <a:ext cx="5486400" cy="3600450"/>
          </a:xfrm>
          <a:prstGeom prst="rect">
            <a:avLst/>
          </a:prstGeom>
        </p:spPr>
        <p:txBody>
          <a:bodyPr anchorCtr="0" anchor="t" bIns="91425" lIns="91425" rIns="91425" wrap="square" tIns="91425">
            <a:noAutofit/>
          </a:bodyPr>
          <a:lstStyle/>
          <a:p>
            <a:pPr lvl="0">
              <a:spcBef>
                <a:spcPts val="0"/>
              </a:spcBef>
              <a:buNone/>
            </a:pPr>
            <a:r>
              <a:t/>
            </a:r>
            <a:endParaRPr/>
          </a:p>
        </p:txBody>
      </p:sp>
      <p:sp>
        <p:nvSpPr>
          <p:cNvPr id="342" name="Shape 342"/>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Shape 121"/>
          <p:cNvSpPr txBox="1"/>
          <p:nvPr>
            <p:ph idx="1" type="body"/>
          </p:nvPr>
        </p:nvSpPr>
        <p:spPr>
          <a:xfrm>
            <a:off x="685800" y="4400550"/>
            <a:ext cx="5486400" cy="3600450"/>
          </a:xfrm>
          <a:prstGeom prst="rect">
            <a:avLst/>
          </a:prstGeom>
        </p:spPr>
        <p:txBody>
          <a:bodyPr anchorCtr="0" anchor="t" bIns="91425" lIns="91425" rIns="91425" wrap="square" tIns="91425">
            <a:noAutofit/>
          </a:bodyPr>
          <a:lstStyle/>
          <a:p>
            <a:pPr lvl="0">
              <a:spcBef>
                <a:spcPts val="0"/>
              </a:spcBef>
              <a:buNone/>
            </a:pPr>
            <a:r>
              <a:t/>
            </a:r>
            <a:endParaRPr/>
          </a:p>
        </p:txBody>
      </p:sp>
      <p:sp>
        <p:nvSpPr>
          <p:cNvPr id="122" name="Shape 122"/>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Shape 129"/>
          <p:cNvSpPr txBox="1"/>
          <p:nvPr>
            <p:ph idx="1" type="body"/>
          </p:nvPr>
        </p:nvSpPr>
        <p:spPr>
          <a:xfrm>
            <a:off x="685800" y="4400550"/>
            <a:ext cx="5486400" cy="3600450"/>
          </a:xfrm>
          <a:prstGeom prst="rect">
            <a:avLst/>
          </a:prstGeom>
        </p:spPr>
        <p:txBody>
          <a:bodyPr anchorCtr="0" anchor="t" bIns="91425" lIns="91425" rIns="91425" wrap="square" tIns="91425">
            <a:noAutofit/>
          </a:bodyPr>
          <a:lstStyle/>
          <a:p>
            <a:pPr lvl="0">
              <a:spcBef>
                <a:spcPts val="0"/>
              </a:spcBef>
              <a:buNone/>
            </a:pPr>
            <a:r>
              <a:t/>
            </a:r>
            <a:endParaRPr/>
          </a:p>
        </p:txBody>
      </p:sp>
      <p:sp>
        <p:nvSpPr>
          <p:cNvPr id="130" name="Shape 130"/>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Shape 137"/>
          <p:cNvSpPr txBox="1"/>
          <p:nvPr>
            <p:ph idx="1" type="body"/>
          </p:nvPr>
        </p:nvSpPr>
        <p:spPr>
          <a:xfrm>
            <a:off x="685800" y="4400550"/>
            <a:ext cx="5486400" cy="3600450"/>
          </a:xfrm>
          <a:prstGeom prst="rect">
            <a:avLst/>
          </a:prstGeom>
        </p:spPr>
        <p:txBody>
          <a:bodyPr anchorCtr="0" anchor="t" bIns="91425" lIns="91425" rIns="91425" wrap="square" tIns="91425">
            <a:noAutofit/>
          </a:bodyPr>
          <a:lstStyle/>
          <a:p>
            <a:pPr lvl="0">
              <a:spcBef>
                <a:spcPts val="0"/>
              </a:spcBef>
              <a:buNone/>
            </a:pPr>
            <a:r>
              <a:t/>
            </a:r>
            <a:endParaRPr/>
          </a:p>
        </p:txBody>
      </p:sp>
      <p:sp>
        <p:nvSpPr>
          <p:cNvPr id="138" name="Shape 138"/>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Shape 148"/>
          <p:cNvSpPr txBox="1"/>
          <p:nvPr>
            <p:ph idx="1" type="body"/>
          </p:nvPr>
        </p:nvSpPr>
        <p:spPr>
          <a:xfrm>
            <a:off x="685800" y="4400550"/>
            <a:ext cx="5486400" cy="3600450"/>
          </a:xfrm>
          <a:prstGeom prst="rect">
            <a:avLst/>
          </a:prstGeom>
        </p:spPr>
        <p:txBody>
          <a:bodyPr anchorCtr="0" anchor="t" bIns="91425" lIns="91425" rIns="91425" wrap="square" tIns="91425">
            <a:noAutofit/>
          </a:bodyPr>
          <a:lstStyle/>
          <a:p>
            <a:pPr lvl="0">
              <a:spcBef>
                <a:spcPts val="0"/>
              </a:spcBef>
              <a:buNone/>
            </a:pPr>
            <a:r>
              <a:t/>
            </a:r>
            <a:endParaRPr/>
          </a:p>
        </p:txBody>
      </p:sp>
      <p:sp>
        <p:nvSpPr>
          <p:cNvPr id="149" name="Shape 149"/>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Shape 158"/>
          <p:cNvSpPr txBox="1"/>
          <p:nvPr>
            <p:ph idx="1" type="body"/>
          </p:nvPr>
        </p:nvSpPr>
        <p:spPr>
          <a:xfrm>
            <a:off x="685800" y="4400550"/>
            <a:ext cx="5486400" cy="3600450"/>
          </a:xfrm>
          <a:prstGeom prst="rect">
            <a:avLst/>
          </a:prstGeom>
        </p:spPr>
        <p:txBody>
          <a:bodyPr anchorCtr="0" anchor="t" bIns="91425" lIns="91425" rIns="91425" wrap="square" tIns="91425">
            <a:noAutofit/>
          </a:bodyPr>
          <a:lstStyle/>
          <a:p>
            <a:pPr lvl="0">
              <a:spcBef>
                <a:spcPts val="0"/>
              </a:spcBef>
              <a:buNone/>
            </a:pPr>
            <a:r>
              <a:t/>
            </a:r>
            <a:endParaRPr/>
          </a:p>
        </p:txBody>
      </p:sp>
      <p:sp>
        <p:nvSpPr>
          <p:cNvPr id="159" name="Shape 159"/>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 name="Shape 168"/>
        <p:cNvGrpSpPr/>
        <p:nvPr/>
      </p:nvGrpSpPr>
      <p:grpSpPr>
        <a:xfrm>
          <a:off x="0" y="0"/>
          <a:ext cx="0" cy="0"/>
          <a:chOff x="0" y="0"/>
          <a:chExt cx="0" cy="0"/>
        </a:xfrm>
      </p:grpSpPr>
      <p:sp>
        <p:nvSpPr>
          <p:cNvPr id="169" name="Shape 169"/>
          <p:cNvSpPr txBox="1"/>
          <p:nvPr>
            <p:ph idx="1" type="body"/>
          </p:nvPr>
        </p:nvSpPr>
        <p:spPr>
          <a:xfrm>
            <a:off x="685800" y="4400550"/>
            <a:ext cx="5486400" cy="3600450"/>
          </a:xfrm>
          <a:prstGeom prst="rect">
            <a:avLst/>
          </a:prstGeom>
        </p:spPr>
        <p:txBody>
          <a:bodyPr anchorCtr="0" anchor="t" bIns="91425" lIns="91425" rIns="91425" wrap="square" tIns="91425">
            <a:noAutofit/>
          </a:bodyPr>
          <a:lstStyle/>
          <a:p>
            <a:pPr lvl="0">
              <a:spcBef>
                <a:spcPts val="0"/>
              </a:spcBef>
              <a:buNone/>
            </a:pPr>
            <a:r>
              <a:t/>
            </a:r>
            <a:endParaRPr/>
          </a:p>
        </p:txBody>
      </p:sp>
      <p:sp>
        <p:nvSpPr>
          <p:cNvPr id="170" name="Shape 170"/>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8" name="Shape 178"/>
        <p:cNvGrpSpPr/>
        <p:nvPr/>
      </p:nvGrpSpPr>
      <p:grpSpPr>
        <a:xfrm>
          <a:off x="0" y="0"/>
          <a:ext cx="0" cy="0"/>
          <a:chOff x="0" y="0"/>
          <a:chExt cx="0" cy="0"/>
        </a:xfrm>
      </p:grpSpPr>
      <p:sp>
        <p:nvSpPr>
          <p:cNvPr id="179" name="Shape 179"/>
          <p:cNvSpPr txBox="1"/>
          <p:nvPr>
            <p:ph idx="1" type="body"/>
          </p:nvPr>
        </p:nvSpPr>
        <p:spPr>
          <a:xfrm>
            <a:off x="685800" y="4400550"/>
            <a:ext cx="5486400" cy="3600450"/>
          </a:xfrm>
          <a:prstGeom prst="rect">
            <a:avLst/>
          </a:prstGeom>
        </p:spPr>
        <p:txBody>
          <a:bodyPr anchorCtr="0" anchor="t" bIns="91425" lIns="91425" rIns="91425" wrap="square" tIns="91425">
            <a:noAutofit/>
          </a:bodyPr>
          <a:lstStyle/>
          <a:p>
            <a:pPr lvl="0">
              <a:spcBef>
                <a:spcPts val="0"/>
              </a:spcBef>
              <a:buNone/>
            </a:pPr>
            <a:r>
              <a:t/>
            </a:r>
            <a:endParaRPr/>
          </a:p>
        </p:txBody>
      </p:sp>
      <p:sp>
        <p:nvSpPr>
          <p:cNvPr id="180" name="Shape 180"/>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1" Type="http://schemas.openxmlformats.org/officeDocument/2006/relationships/image" Target="../media/image5.png"/><Relationship Id="rId10" Type="http://schemas.openxmlformats.org/officeDocument/2006/relationships/image" Target="../media/image1.png"/><Relationship Id="rId13" Type="http://schemas.openxmlformats.org/officeDocument/2006/relationships/image" Target="../media/image11.png"/><Relationship Id="rId12" Type="http://schemas.openxmlformats.org/officeDocument/2006/relationships/image" Target="../media/image10.png"/><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8.png"/><Relationship Id="rId4" Type="http://schemas.openxmlformats.org/officeDocument/2006/relationships/image" Target="../media/image38.png"/><Relationship Id="rId9" Type="http://schemas.openxmlformats.org/officeDocument/2006/relationships/image" Target="../media/image7.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6.png"/><Relationship Id="rId8"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Title">
    <p:spTree>
      <p:nvGrpSpPr>
        <p:cNvPr id="15" name="Shape 15"/>
        <p:cNvGrpSpPr/>
        <p:nvPr/>
      </p:nvGrpSpPr>
      <p:grpSpPr>
        <a:xfrm>
          <a:off x="0" y="0"/>
          <a:ext cx="0" cy="0"/>
          <a:chOff x="0" y="0"/>
          <a:chExt cx="0" cy="0"/>
        </a:xfrm>
      </p:grpSpPr>
      <p:pic>
        <p:nvPicPr>
          <p:cNvPr descr="11 green.png" id="16" name="Shape 16"/>
          <p:cNvPicPr preferRelativeResize="0"/>
          <p:nvPr/>
        </p:nvPicPr>
        <p:blipFill rotWithShape="1">
          <a:blip r:embed="rId2">
            <a:alphaModFix/>
          </a:blip>
          <a:srcRect b="0" l="0" r="0" t="0"/>
          <a:stretch/>
        </p:blipFill>
        <p:spPr>
          <a:xfrm>
            <a:off x="0" y="2758893"/>
            <a:ext cx="7146353" cy="182887"/>
          </a:xfrm>
          <a:prstGeom prst="rect">
            <a:avLst/>
          </a:prstGeom>
          <a:noFill/>
          <a:ln>
            <a:noFill/>
          </a:ln>
        </p:spPr>
      </p:pic>
      <p:sp>
        <p:nvSpPr>
          <p:cNvPr id="17" name="Shape 17"/>
          <p:cNvSpPr txBox="1"/>
          <p:nvPr>
            <p:ph idx="1" type="body"/>
          </p:nvPr>
        </p:nvSpPr>
        <p:spPr>
          <a:xfrm>
            <a:off x="1445731" y="3917802"/>
            <a:ext cx="10424537" cy="432273"/>
          </a:xfrm>
          <a:prstGeom prst="rect">
            <a:avLst/>
          </a:prstGeom>
          <a:noFill/>
          <a:ln>
            <a:noFill/>
          </a:ln>
        </p:spPr>
        <p:txBody>
          <a:bodyPr anchorCtr="0" anchor="t" bIns="91425" lIns="91425" rIns="91425" wrap="square" tIns="91425"/>
          <a:lstStyle>
            <a:lvl1pPr indent="0" lvl="0" marL="0" marR="0" rtl="0" algn="l">
              <a:lnSpc>
                <a:spcPct val="90000"/>
              </a:lnSpc>
              <a:spcBef>
                <a:spcPts val="1000"/>
              </a:spcBef>
              <a:buClr>
                <a:schemeClr val="dk1"/>
              </a:buClr>
              <a:buFont typeface="Arial"/>
              <a:buNone/>
              <a:defRPr b="1" baseline="30000" i="0" sz="4267"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9 orange.png" id="18" name="Shape 18"/>
          <p:cNvPicPr preferRelativeResize="0"/>
          <p:nvPr/>
        </p:nvPicPr>
        <p:blipFill rotWithShape="1">
          <a:blip r:embed="rId3">
            <a:alphaModFix/>
          </a:blip>
          <a:srcRect b="0" l="0" r="0" t="0"/>
          <a:stretch/>
        </p:blipFill>
        <p:spPr>
          <a:xfrm>
            <a:off x="0" y="2997996"/>
            <a:ext cx="7213600" cy="313955"/>
          </a:xfrm>
          <a:prstGeom prst="rect">
            <a:avLst/>
          </a:prstGeom>
          <a:noFill/>
          <a:ln>
            <a:noFill/>
          </a:ln>
        </p:spPr>
      </p:pic>
      <p:pic>
        <p:nvPicPr>
          <p:cNvPr descr="8 lavendar.png" id="19" name="Shape 19"/>
          <p:cNvPicPr preferRelativeResize="0"/>
          <p:nvPr/>
        </p:nvPicPr>
        <p:blipFill rotWithShape="1">
          <a:blip r:embed="rId4">
            <a:alphaModFix/>
          </a:blip>
          <a:srcRect b="0" l="0" r="0" t="0"/>
          <a:stretch/>
        </p:blipFill>
        <p:spPr>
          <a:xfrm>
            <a:off x="0" y="3154974"/>
            <a:ext cx="6794059" cy="213367"/>
          </a:xfrm>
          <a:prstGeom prst="rect">
            <a:avLst/>
          </a:prstGeom>
          <a:noFill/>
          <a:ln>
            <a:noFill/>
          </a:ln>
        </p:spPr>
      </p:pic>
      <p:pic>
        <p:nvPicPr>
          <p:cNvPr descr="7 yellow.png" id="20" name="Shape 20"/>
          <p:cNvPicPr preferRelativeResize="0"/>
          <p:nvPr/>
        </p:nvPicPr>
        <p:blipFill rotWithShape="1">
          <a:blip r:embed="rId5">
            <a:alphaModFix/>
          </a:blip>
          <a:srcRect b="0" l="0" r="0" t="0"/>
          <a:stretch/>
        </p:blipFill>
        <p:spPr>
          <a:xfrm>
            <a:off x="1" y="3234742"/>
            <a:ext cx="6447151" cy="204223"/>
          </a:xfrm>
          <a:prstGeom prst="rect">
            <a:avLst/>
          </a:prstGeom>
          <a:noFill/>
          <a:ln>
            <a:noFill/>
          </a:ln>
        </p:spPr>
      </p:pic>
      <p:pic>
        <p:nvPicPr>
          <p:cNvPr descr="6 olive.png" id="21" name="Shape 21"/>
          <p:cNvPicPr preferRelativeResize="0"/>
          <p:nvPr/>
        </p:nvPicPr>
        <p:blipFill rotWithShape="1">
          <a:blip r:embed="rId6">
            <a:alphaModFix/>
          </a:blip>
          <a:srcRect b="0" l="0" r="0" t="0"/>
          <a:stretch/>
        </p:blipFill>
        <p:spPr>
          <a:xfrm>
            <a:off x="0" y="2950751"/>
            <a:ext cx="6881211" cy="204223"/>
          </a:xfrm>
          <a:prstGeom prst="rect">
            <a:avLst/>
          </a:prstGeom>
          <a:noFill/>
          <a:ln>
            <a:noFill/>
          </a:ln>
        </p:spPr>
      </p:pic>
      <p:pic>
        <p:nvPicPr>
          <p:cNvPr descr="4 grey.png" id="22" name="Shape 22"/>
          <p:cNvPicPr preferRelativeResize="0"/>
          <p:nvPr/>
        </p:nvPicPr>
        <p:blipFill rotWithShape="1">
          <a:blip r:embed="rId7">
            <a:alphaModFix/>
          </a:blip>
          <a:srcRect b="0" l="0" r="0" t="0"/>
          <a:stretch/>
        </p:blipFill>
        <p:spPr>
          <a:xfrm>
            <a:off x="-1" y="2705494"/>
            <a:ext cx="6303413" cy="133397"/>
          </a:xfrm>
          <a:prstGeom prst="rect">
            <a:avLst/>
          </a:prstGeom>
          <a:noFill/>
          <a:ln>
            <a:noFill/>
          </a:ln>
        </p:spPr>
      </p:pic>
      <p:pic>
        <p:nvPicPr>
          <p:cNvPr descr="10 red big.png" id="23" name="Shape 23"/>
          <p:cNvPicPr preferRelativeResize="0"/>
          <p:nvPr/>
        </p:nvPicPr>
        <p:blipFill rotWithShape="1">
          <a:blip r:embed="rId8">
            <a:alphaModFix/>
          </a:blip>
          <a:srcRect b="0" l="0" r="0" t="0"/>
          <a:stretch/>
        </p:blipFill>
        <p:spPr>
          <a:xfrm>
            <a:off x="1" y="2401245"/>
            <a:ext cx="7809071" cy="505985"/>
          </a:xfrm>
          <a:prstGeom prst="rect">
            <a:avLst/>
          </a:prstGeom>
          <a:noFill/>
          <a:ln>
            <a:noFill/>
          </a:ln>
        </p:spPr>
      </p:pic>
      <p:pic>
        <p:nvPicPr>
          <p:cNvPr descr="2 purple.png" id="24" name="Shape 24"/>
          <p:cNvPicPr preferRelativeResize="0"/>
          <p:nvPr/>
        </p:nvPicPr>
        <p:blipFill rotWithShape="1">
          <a:blip r:embed="rId9">
            <a:alphaModFix/>
          </a:blip>
          <a:srcRect b="0" l="0" r="0" t="0"/>
          <a:stretch/>
        </p:blipFill>
        <p:spPr>
          <a:xfrm>
            <a:off x="1" y="2330637"/>
            <a:ext cx="7166049" cy="262137"/>
          </a:xfrm>
          <a:prstGeom prst="rect">
            <a:avLst/>
          </a:prstGeom>
          <a:noFill/>
          <a:ln>
            <a:noFill/>
          </a:ln>
        </p:spPr>
      </p:pic>
      <p:pic>
        <p:nvPicPr>
          <p:cNvPr descr="1 lime.png" id="25" name="Shape 25"/>
          <p:cNvPicPr preferRelativeResize="0"/>
          <p:nvPr/>
        </p:nvPicPr>
        <p:blipFill rotWithShape="1">
          <a:blip r:embed="rId10">
            <a:alphaModFix/>
          </a:blip>
          <a:srcRect b="0" l="0" r="0" t="0"/>
          <a:stretch/>
        </p:blipFill>
        <p:spPr>
          <a:xfrm>
            <a:off x="0" y="2246751"/>
            <a:ext cx="6363065" cy="243848"/>
          </a:xfrm>
          <a:prstGeom prst="rect">
            <a:avLst/>
          </a:prstGeom>
          <a:noFill/>
          <a:ln>
            <a:noFill/>
          </a:ln>
        </p:spPr>
      </p:pic>
      <p:pic>
        <p:nvPicPr>
          <p:cNvPr descr="5 burgundy.png" id="26" name="Shape 26"/>
          <p:cNvPicPr preferRelativeResize="0"/>
          <p:nvPr/>
        </p:nvPicPr>
        <p:blipFill rotWithShape="1">
          <a:blip r:embed="rId11">
            <a:alphaModFix/>
          </a:blip>
          <a:srcRect b="0" l="0" r="0" t="0"/>
          <a:stretch/>
        </p:blipFill>
        <p:spPr>
          <a:xfrm>
            <a:off x="0" y="2763292"/>
            <a:ext cx="6711701" cy="377965"/>
          </a:xfrm>
          <a:prstGeom prst="rect">
            <a:avLst/>
          </a:prstGeom>
          <a:noFill/>
          <a:ln>
            <a:noFill/>
          </a:ln>
        </p:spPr>
      </p:pic>
      <p:pic>
        <p:nvPicPr>
          <p:cNvPr descr="3 orange.png" id="27" name="Shape 27"/>
          <p:cNvPicPr preferRelativeResize="0"/>
          <p:nvPr/>
        </p:nvPicPr>
        <p:blipFill rotWithShape="1">
          <a:blip r:embed="rId12">
            <a:alphaModFix/>
          </a:blip>
          <a:srcRect b="0" l="0" r="0" t="0"/>
          <a:stretch/>
        </p:blipFill>
        <p:spPr>
          <a:xfrm>
            <a:off x="-2" y="2470381"/>
            <a:ext cx="6497569" cy="182887"/>
          </a:xfrm>
          <a:prstGeom prst="rect">
            <a:avLst/>
          </a:prstGeom>
          <a:noFill/>
          <a:ln>
            <a:noFill/>
          </a:ln>
        </p:spPr>
      </p:pic>
      <p:pic>
        <p:nvPicPr>
          <p:cNvPr id="28" name="Shape 28"/>
          <p:cNvPicPr preferRelativeResize="0"/>
          <p:nvPr/>
        </p:nvPicPr>
        <p:blipFill rotWithShape="1">
          <a:blip r:embed="rId13">
            <a:alphaModFix/>
          </a:blip>
          <a:srcRect b="0" l="0" r="0" t="0"/>
          <a:stretch/>
        </p:blipFill>
        <p:spPr>
          <a:xfrm>
            <a:off x="805319" y="534481"/>
            <a:ext cx="3350807" cy="102137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400"/>
                                        <p:tgtEl>
                                          <p:spTgt spid="16"/>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20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1000"/>
                                        <p:tgtEl>
                                          <p:spTgt spid="23"/>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p:tgtEl>
                                          <p:spTgt spid="25"/>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p:tgtEl>
                                          <p:spTgt spid="24"/>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1000"/>
                                        <p:tgtEl>
                                          <p:spTgt spid="26"/>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50"/>
                                        <p:tgtEl>
                                          <p:spTgt spid="19"/>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600"/>
                                        <p:tgtEl>
                                          <p:spTgt spid="18"/>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2000"/>
                                        <p:tgtEl>
                                          <p:spTgt spid="16"/>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p:tgtEl>
                                          <p:spTgt spid="21"/>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50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600"/>
                                        <p:tgtEl>
                                          <p:spTgt spid="20"/>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50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1000"/>
                                        <p:tgtEl>
                                          <p:spTgt spid="27"/>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50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p:tgtEl>
                                          <p:spTgt spid="22"/>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Tx">
  <p:cSld name="Tartalomrész képaláírással">
    <p:spTree>
      <p:nvGrpSpPr>
        <p:cNvPr id="75" name="Shape 75"/>
        <p:cNvGrpSpPr/>
        <p:nvPr/>
      </p:nvGrpSpPr>
      <p:grpSpPr>
        <a:xfrm>
          <a:off x="0" y="0"/>
          <a:ext cx="0" cy="0"/>
          <a:chOff x="0" y="0"/>
          <a:chExt cx="0" cy="0"/>
        </a:xfrm>
      </p:grpSpPr>
      <p:sp>
        <p:nvSpPr>
          <p:cNvPr id="76" name="Shape 76"/>
          <p:cNvSpPr txBox="1"/>
          <p:nvPr>
            <p:ph type="title"/>
          </p:nvPr>
        </p:nvSpPr>
        <p:spPr>
          <a:xfrm>
            <a:off x="839788" y="457200"/>
            <a:ext cx="3932237" cy="1600200"/>
          </a:xfrm>
          <a:prstGeom prst="rect">
            <a:avLst/>
          </a:prstGeom>
          <a:noFill/>
          <a:ln>
            <a:noFill/>
          </a:ln>
        </p:spPr>
        <p:txBody>
          <a:bodyPr anchorCtr="0" anchor="b" bIns="91425" lIns="91425" rIns="91425" wrap="square" tIns="91425"/>
          <a:lstStyle>
            <a:lvl1pPr indent="0" lvl="0" marL="0" marR="0" rtl="0" algn="l">
              <a:lnSpc>
                <a:spcPct val="90000"/>
              </a:lnSpc>
              <a:spcBef>
                <a:spcPts val="0"/>
              </a:spcBef>
              <a:buClr>
                <a:schemeClr val="dk1"/>
              </a:buClr>
              <a:buFont typeface="Calibri"/>
              <a:buNone/>
              <a:defRPr b="0" i="0" sz="32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7" name="Shape 77"/>
          <p:cNvSpPr txBox="1"/>
          <p:nvPr>
            <p:ph idx="1" type="body"/>
          </p:nvPr>
        </p:nvSpPr>
        <p:spPr>
          <a:xfrm>
            <a:off x="5183188" y="987425"/>
            <a:ext cx="6172200" cy="4873625"/>
          </a:xfrm>
          <a:prstGeom prst="rect">
            <a:avLst/>
          </a:prstGeom>
          <a:noFill/>
          <a:ln>
            <a:noFill/>
          </a:ln>
        </p:spPr>
        <p:txBody>
          <a:bodyPr anchorCtr="0" anchor="t" bIns="91425" lIns="91425" rIns="91425" wrap="square" tIns="91425"/>
          <a:lstStyle>
            <a:lvl1pPr indent="-25400" lvl="0" marL="228600" marR="0" rtl="0" algn="l">
              <a:lnSpc>
                <a:spcPct val="90000"/>
              </a:lnSpc>
              <a:spcBef>
                <a:spcPts val="100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50800" lvl="1" marL="685800" marR="0" rtl="0" algn="l">
              <a:lnSpc>
                <a:spcPct val="90000"/>
              </a:lnSpc>
              <a:spcBef>
                <a:spcPts val="5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78" name="Shape 78"/>
          <p:cNvSpPr txBox="1"/>
          <p:nvPr>
            <p:ph idx="2" type="body"/>
          </p:nvPr>
        </p:nvSpPr>
        <p:spPr>
          <a:xfrm>
            <a:off x="839788" y="2057400"/>
            <a:ext cx="3932237" cy="3811588"/>
          </a:xfrm>
          <a:prstGeom prst="rect">
            <a:avLst/>
          </a:prstGeom>
          <a:noFill/>
          <a:ln>
            <a:noFill/>
          </a:ln>
        </p:spPr>
        <p:txBody>
          <a:bodyPr anchorCtr="0" anchor="t" bIns="91425" lIns="91425" rIns="91425" wrap="square" tIns="91425"/>
          <a:lstStyle>
            <a:lvl1pPr indent="0" lvl="0" marL="0" marR="0" rtl="0" algn="l">
              <a:lnSpc>
                <a:spcPct val="90000"/>
              </a:lnSpc>
              <a:spcBef>
                <a:spcPts val="1000"/>
              </a:spcBef>
              <a:buClr>
                <a:schemeClr val="dk1"/>
              </a:buClr>
              <a:buFont typeface="Arial"/>
              <a:buNone/>
              <a:defRPr b="0" i="0" sz="1600" u="none" cap="none" strike="noStrike">
                <a:solidFill>
                  <a:schemeClr val="dk1"/>
                </a:solidFill>
                <a:latin typeface="Calibri"/>
                <a:ea typeface="Calibri"/>
                <a:cs typeface="Calibri"/>
                <a:sym typeface="Calibri"/>
              </a:defRPr>
            </a:lvl1pPr>
            <a:lvl2pPr indent="0" lvl="1" marL="457200" marR="0" rtl="0" algn="l">
              <a:lnSpc>
                <a:spcPct val="90000"/>
              </a:lnSpc>
              <a:spcBef>
                <a:spcPts val="500"/>
              </a:spcBef>
              <a:buClr>
                <a:schemeClr val="dk1"/>
              </a:buClr>
              <a:buFont typeface="Arial"/>
              <a:buNone/>
              <a:defRPr b="0" i="0" sz="1400" u="none" cap="none" strike="noStrike">
                <a:solidFill>
                  <a:schemeClr val="dk1"/>
                </a:solidFill>
                <a:latin typeface="Calibri"/>
                <a:ea typeface="Calibri"/>
                <a:cs typeface="Calibri"/>
                <a:sym typeface="Calibri"/>
              </a:defRPr>
            </a:lvl2pPr>
            <a:lvl3pPr indent="0" lvl="2" marL="914400" marR="0" rtl="0" algn="l">
              <a:lnSpc>
                <a:spcPct val="90000"/>
              </a:lnSpc>
              <a:spcBef>
                <a:spcPts val="500"/>
              </a:spcBef>
              <a:buClr>
                <a:schemeClr val="dk1"/>
              </a:buClr>
              <a:buFont typeface="Arial"/>
              <a:buNone/>
              <a:defRPr b="0" i="0" sz="1200" u="none" cap="none" strike="noStrike">
                <a:solidFill>
                  <a:schemeClr val="dk1"/>
                </a:solidFill>
                <a:latin typeface="Calibri"/>
                <a:ea typeface="Calibri"/>
                <a:cs typeface="Calibri"/>
                <a:sym typeface="Calibri"/>
              </a:defRPr>
            </a:lvl3pPr>
            <a:lvl4pPr indent="0" lvl="3" marL="13716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4pPr>
            <a:lvl5pPr indent="0" lvl="4" marL="18288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5pPr>
            <a:lvl6pPr indent="0" lvl="5" marL="22860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6pPr>
            <a:lvl7pPr indent="0" lvl="6" marL="27432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7pPr>
            <a:lvl8pPr indent="0" lvl="7" marL="32004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8pPr>
            <a:lvl9pPr indent="0" lvl="8" marL="36576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9pPr>
          </a:lstStyle>
          <a:p/>
        </p:txBody>
      </p:sp>
      <p:sp>
        <p:nvSpPr>
          <p:cNvPr id="79" name="Shape 79"/>
          <p:cNvSpPr txBox="1"/>
          <p:nvPr>
            <p:ph idx="10" type="dt"/>
          </p:nvPr>
        </p:nvSpPr>
        <p:spPr>
          <a:xfrm>
            <a:off x="838200" y="6356350"/>
            <a:ext cx="2743200" cy="365125"/>
          </a:xfrm>
          <a:prstGeom prst="rect">
            <a:avLst/>
          </a:prstGeom>
          <a:noFill/>
          <a:ln>
            <a:noFill/>
          </a:ln>
        </p:spPr>
        <p:txBody>
          <a:bodyPr anchorCtr="0" anchor="ctr" bIns="91425" lIns="91425" rIns="91425" wrap="square"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0" name="Shape 80"/>
          <p:cNvSpPr txBox="1"/>
          <p:nvPr>
            <p:ph idx="11" type="ftr"/>
          </p:nvPr>
        </p:nvSpPr>
        <p:spPr>
          <a:xfrm>
            <a:off x="4038600" y="6356350"/>
            <a:ext cx="4114800" cy="365125"/>
          </a:xfrm>
          <a:prstGeom prst="rect">
            <a:avLst/>
          </a:prstGeom>
          <a:noFill/>
          <a:ln>
            <a:noFill/>
          </a:ln>
        </p:spPr>
        <p:txBody>
          <a:bodyPr anchorCtr="0" anchor="ctr" bIns="91425" lIns="91425" rIns="91425" wrap="square"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1" name="Shape 81"/>
          <p:cNvSpPr txBox="1"/>
          <p:nvPr>
            <p:ph idx="12" type="sldNum"/>
          </p:nvPr>
        </p:nvSpPr>
        <p:spPr>
          <a:xfrm>
            <a:off x="8610600" y="6356350"/>
            <a:ext cx="2743200"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en-GB" sz="1200">
                <a:solidFill>
                  <a:srgbClr val="888888"/>
                </a:solidFill>
                <a:latin typeface="Calibri"/>
                <a:ea typeface="Calibri"/>
                <a:cs typeface="Calibri"/>
                <a:sym typeface="Calibri"/>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picTx">
  <p:cSld name="Kép képaláírással">
    <p:spTree>
      <p:nvGrpSpPr>
        <p:cNvPr id="82" name="Shape 82"/>
        <p:cNvGrpSpPr/>
        <p:nvPr/>
      </p:nvGrpSpPr>
      <p:grpSpPr>
        <a:xfrm>
          <a:off x="0" y="0"/>
          <a:ext cx="0" cy="0"/>
          <a:chOff x="0" y="0"/>
          <a:chExt cx="0" cy="0"/>
        </a:xfrm>
      </p:grpSpPr>
      <p:sp>
        <p:nvSpPr>
          <p:cNvPr id="83" name="Shape 83"/>
          <p:cNvSpPr txBox="1"/>
          <p:nvPr>
            <p:ph type="title"/>
          </p:nvPr>
        </p:nvSpPr>
        <p:spPr>
          <a:xfrm>
            <a:off x="839788" y="457200"/>
            <a:ext cx="3932237" cy="1600200"/>
          </a:xfrm>
          <a:prstGeom prst="rect">
            <a:avLst/>
          </a:prstGeom>
          <a:noFill/>
          <a:ln>
            <a:noFill/>
          </a:ln>
        </p:spPr>
        <p:txBody>
          <a:bodyPr anchorCtr="0" anchor="b" bIns="91425" lIns="91425" rIns="91425" wrap="square" tIns="91425"/>
          <a:lstStyle>
            <a:lvl1pPr indent="0" lvl="0" marL="0" marR="0" rtl="0" algn="l">
              <a:lnSpc>
                <a:spcPct val="90000"/>
              </a:lnSpc>
              <a:spcBef>
                <a:spcPts val="0"/>
              </a:spcBef>
              <a:buClr>
                <a:schemeClr val="dk1"/>
              </a:buClr>
              <a:buFont typeface="Calibri"/>
              <a:buNone/>
              <a:defRPr b="0" i="0" sz="32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84" name="Shape 84"/>
          <p:cNvSpPr/>
          <p:nvPr>
            <p:ph idx="2" type="pic"/>
          </p:nvPr>
        </p:nvSpPr>
        <p:spPr>
          <a:xfrm>
            <a:off x="5183188" y="987425"/>
            <a:ext cx="6172200" cy="4873625"/>
          </a:xfrm>
          <a:prstGeom prst="rect">
            <a:avLst/>
          </a:prstGeom>
          <a:noFill/>
          <a:ln>
            <a:noFill/>
          </a:ln>
        </p:spPr>
        <p:txBody>
          <a:bodyPr anchorCtr="0" anchor="t" bIns="91425" lIns="91425" rIns="91425" wrap="square" tIns="91425"/>
          <a:lstStyle>
            <a:lvl1pPr indent="0" lvl="0" marL="0" marR="0" rtl="0" algn="l">
              <a:lnSpc>
                <a:spcPct val="90000"/>
              </a:lnSpc>
              <a:spcBef>
                <a:spcPts val="1000"/>
              </a:spcBef>
              <a:buClr>
                <a:schemeClr val="dk1"/>
              </a:buClr>
              <a:buFont typeface="Arial"/>
              <a:buNone/>
              <a:defRPr b="0" i="0" sz="3200" u="none" cap="none" strike="noStrike">
                <a:solidFill>
                  <a:schemeClr val="dk1"/>
                </a:solidFill>
                <a:latin typeface="Calibri"/>
                <a:ea typeface="Calibri"/>
                <a:cs typeface="Calibri"/>
                <a:sym typeface="Calibri"/>
              </a:defRPr>
            </a:lvl1pPr>
            <a:lvl2pPr indent="0" lvl="1" marL="457200" marR="0" rtl="0" algn="l">
              <a:lnSpc>
                <a:spcPct val="90000"/>
              </a:lnSpc>
              <a:spcBef>
                <a:spcPts val="500"/>
              </a:spcBef>
              <a:buClr>
                <a:schemeClr val="dk1"/>
              </a:buClr>
              <a:buFont typeface="Arial"/>
              <a:buNone/>
              <a:defRPr b="0" i="0" sz="2800" u="none" cap="none" strike="noStrike">
                <a:solidFill>
                  <a:schemeClr val="dk1"/>
                </a:solidFill>
                <a:latin typeface="Calibri"/>
                <a:ea typeface="Calibri"/>
                <a:cs typeface="Calibri"/>
                <a:sym typeface="Calibri"/>
              </a:defRPr>
            </a:lvl2pPr>
            <a:lvl3pPr indent="0" lvl="2" marL="914400" marR="0" rtl="0" algn="l">
              <a:lnSpc>
                <a:spcPct val="90000"/>
              </a:lnSpc>
              <a:spcBef>
                <a:spcPts val="500"/>
              </a:spcBef>
              <a:buClr>
                <a:schemeClr val="dk1"/>
              </a:buClr>
              <a:buFont typeface="Arial"/>
              <a:buNone/>
              <a:defRPr b="0" i="0" sz="2400" u="none" cap="none" strike="noStrike">
                <a:solidFill>
                  <a:schemeClr val="dk1"/>
                </a:solidFill>
                <a:latin typeface="Calibri"/>
                <a:ea typeface="Calibri"/>
                <a:cs typeface="Calibri"/>
                <a:sym typeface="Calibri"/>
              </a:defRPr>
            </a:lvl3pPr>
            <a:lvl4pPr indent="0" lvl="3" marL="1371600" marR="0" rtl="0" algn="l">
              <a:lnSpc>
                <a:spcPct val="90000"/>
              </a:lnSpc>
              <a:spcBef>
                <a:spcPts val="500"/>
              </a:spcBef>
              <a:buClr>
                <a:schemeClr val="dk1"/>
              </a:buClr>
              <a:buFont typeface="Arial"/>
              <a:buNone/>
              <a:defRPr b="0" i="0" sz="2000" u="none" cap="none" strike="noStrike">
                <a:solidFill>
                  <a:schemeClr val="dk1"/>
                </a:solidFill>
                <a:latin typeface="Calibri"/>
                <a:ea typeface="Calibri"/>
                <a:cs typeface="Calibri"/>
                <a:sym typeface="Calibri"/>
              </a:defRPr>
            </a:lvl4pPr>
            <a:lvl5pPr indent="0" lvl="4" marL="1828800" marR="0" rtl="0" algn="l">
              <a:lnSpc>
                <a:spcPct val="90000"/>
              </a:lnSpc>
              <a:spcBef>
                <a:spcPts val="500"/>
              </a:spcBef>
              <a:buClr>
                <a:schemeClr val="dk1"/>
              </a:buClr>
              <a:buFont typeface="Arial"/>
              <a:buNone/>
              <a:defRPr b="0" i="0" sz="2000" u="none" cap="none" strike="noStrike">
                <a:solidFill>
                  <a:schemeClr val="dk1"/>
                </a:solidFill>
                <a:latin typeface="Calibri"/>
                <a:ea typeface="Calibri"/>
                <a:cs typeface="Calibri"/>
                <a:sym typeface="Calibri"/>
              </a:defRPr>
            </a:lvl5pPr>
            <a:lvl6pPr indent="0" lvl="5" marL="2286000" marR="0" rtl="0" algn="l">
              <a:lnSpc>
                <a:spcPct val="90000"/>
              </a:lnSpc>
              <a:spcBef>
                <a:spcPts val="500"/>
              </a:spcBef>
              <a:buClr>
                <a:schemeClr val="dk1"/>
              </a:buClr>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90000"/>
              </a:lnSpc>
              <a:spcBef>
                <a:spcPts val="500"/>
              </a:spcBef>
              <a:buClr>
                <a:schemeClr val="dk1"/>
              </a:buClr>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90000"/>
              </a:lnSpc>
              <a:spcBef>
                <a:spcPts val="500"/>
              </a:spcBef>
              <a:buClr>
                <a:schemeClr val="dk1"/>
              </a:buClr>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90000"/>
              </a:lnSpc>
              <a:spcBef>
                <a:spcPts val="500"/>
              </a:spcBef>
              <a:buClr>
                <a:schemeClr val="dk1"/>
              </a:buClr>
              <a:buFont typeface="Arial"/>
              <a:buNone/>
              <a:defRPr b="0" i="0" sz="2000" u="none" cap="none" strike="noStrike">
                <a:solidFill>
                  <a:schemeClr val="dk1"/>
                </a:solidFill>
                <a:latin typeface="Calibri"/>
                <a:ea typeface="Calibri"/>
                <a:cs typeface="Calibri"/>
                <a:sym typeface="Calibri"/>
              </a:defRPr>
            </a:lvl9pPr>
          </a:lstStyle>
          <a:p/>
        </p:txBody>
      </p:sp>
      <p:sp>
        <p:nvSpPr>
          <p:cNvPr id="85" name="Shape 85"/>
          <p:cNvSpPr txBox="1"/>
          <p:nvPr>
            <p:ph idx="1" type="body"/>
          </p:nvPr>
        </p:nvSpPr>
        <p:spPr>
          <a:xfrm>
            <a:off x="839788" y="2057400"/>
            <a:ext cx="3932237" cy="3811588"/>
          </a:xfrm>
          <a:prstGeom prst="rect">
            <a:avLst/>
          </a:prstGeom>
          <a:noFill/>
          <a:ln>
            <a:noFill/>
          </a:ln>
        </p:spPr>
        <p:txBody>
          <a:bodyPr anchorCtr="0" anchor="t" bIns="91425" lIns="91425" rIns="91425" wrap="square" tIns="91425"/>
          <a:lstStyle>
            <a:lvl1pPr indent="0" lvl="0" marL="0" marR="0" rtl="0" algn="l">
              <a:lnSpc>
                <a:spcPct val="90000"/>
              </a:lnSpc>
              <a:spcBef>
                <a:spcPts val="1000"/>
              </a:spcBef>
              <a:buClr>
                <a:schemeClr val="dk1"/>
              </a:buClr>
              <a:buFont typeface="Arial"/>
              <a:buNone/>
              <a:defRPr b="0" i="0" sz="1600" u="none" cap="none" strike="noStrike">
                <a:solidFill>
                  <a:schemeClr val="dk1"/>
                </a:solidFill>
                <a:latin typeface="Calibri"/>
                <a:ea typeface="Calibri"/>
                <a:cs typeface="Calibri"/>
                <a:sym typeface="Calibri"/>
              </a:defRPr>
            </a:lvl1pPr>
            <a:lvl2pPr indent="0" lvl="1" marL="457200" marR="0" rtl="0" algn="l">
              <a:lnSpc>
                <a:spcPct val="90000"/>
              </a:lnSpc>
              <a:spcBef>
                <a:spcPts val="500"/>
              </a:spcBef>
              <a:buClr>
                <a:schemeClr val="dk1"/>
              </a:buClr>
              <a:buFont typeface="Arial"/>
              <a:buNone/>
              <a:defRPr b="0" i="0" sz="1400" u="none" cap="none" strike="noStrike">
                <a:solidFill>
                  <a:schemeClr val="dk1"/>
                </a:solidFill>
                <a:latin typeface="Calibri"/>
                <a:ea typeface="Calibri"/>
                <a:cs typeface="Calibri"/>
                <a:sym typeface="Calibri"/>
              </a:defRPr>
            </a:lvl2pPr>
            <a:lvl3pPr indent="0" lvl="2" marL="914400" marR="0" rtl="0" algn="l">
              <a:lnSpc>
                <a:spcPct val="90000"/>
              </a:lnSpc>
              <a:spcBef>
                <a:spcPts val="500"/>
              </a:spcBef>
              <a:buClr>
                <a:schemeClr val="dk1"/>
              </a:buClr>
              <a:buFont typeface="Arial"/>
              <a:buNone/>
              <a:defRPr b="0" i="0" sz="1200" u="none" cap="none" strike="noStrike">
                <a:solidFill>
                  <a:schemeClr val="dk1"/>
                </a:solidFill>
                <a:latin typeface="Calibri"/>
                <a:ea typeface="Calibri"/>
                <a:cs typeface="Calibri"/>
                <a:sym typeface="Calibri"/>
              </a:defRPr>
            </a:lvl3pPr>
            <a:lvl4pPr indent="0" lvl="3" marL="13716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4pPr>
            <a:lvl5pPr indent="0" lvl="4" marL="18288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5pPr>
            <a:lvl6pPr indent="0" lvl="5" marL="22860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6pPr>
            <a:lvl7pPr indent="0" lvl="6" marL="27432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7pPr>
            <a:lvl8pPr indent="0" lvl="7" marL="32004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8pPr>
            <a:lvl9pPr indent="0" lvl="8" marL="36576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9pPr>
          </a:lstStyle>
          <a:p/>
        </p:txBody>
      </p:sp>
      <p:sp>
        <p:nvSpPr>
          <p:cNvPr id="86" name="Shape 86"/>
          <p:cNvSpPr txBox="1"/>
          <p:nvPr>
            <p:ph idx="10" type="dt"/>
          </p:nvPr>
        </p:nvSpPr>
        <p:spPr>
          <a:xfrm>
            <a:off x="838200" y="6356350"/>
            <a:ext cx="2743200" cy="365125"/>
          </a:xfrm>
          <a:prstGeom prst="rect">
            <a:avLst/>
          </a:prstGeom>
          <a:noFill/>
          <a:ln>
            <a:noFill/>
          </a:ln>
        </p:spPr>
        <p:txBody>
          <a:bodyPr anchorCtr="0" anchor="ctr" bIns="91425" lIns="91425" rIns="91425" wrap="square"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7" name="Shape 87"/>
          <p:cNvSpPr txBox="1"/>
          <p:nvPr>
            <p:ph idx="11" type="ftr"/>
          </p:nvPr>
        </p:nvSpPr>
        <p:spPr>
          <a:xfrm>
            <a:off x="4038600" y="6356350"/>
            <a:ext cx="4114800" cy="365125"/>
          </a:xfrm>
          <a:prstGeom prst="rect">
            <a:avLst/>
          </a:prstGeom>
          <a:noFill/>
          <a:ln>
            <a:noFill/>
          </a:ln>
        </p:spPr>
        <p:txBody>
          <a:bodyPr anchorCtr="0" anchor="ctr" bIns="91425" lIns="91425" rIns="91425" wrap="square"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8" name="Shape 88"/>
          <p:cNvSpPr txBox="1"/>
          <p:nvPr>
            <p:ph idx="12" type="sldNum"/>
          </p:nvPr>
        </p:nvSpPr>
        <p:spPr>
          <a:xfrm>
            <a:off x="8610600" y="6356350"/>
            <a:ext cx="2743200"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en-GB" sz="1200">
                <a:solidFill>
                  <a:srgbClr val="888888"/>
                </a:solidFill>
                <a:latin typeface="Calibri"/>
                <a:ea typeface="Calibri"/>
                <a:cs typeface="Calibri"/>
                <a:sym typeface="Calibri"/>
              </a:rPr>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x">
  <p:cSld name="Cím és függőleges szöveg">
    <p:spTree>
      <p:nvGrpSpPr>
        <p:cNvPr id="89" name="Shape 89"/>
        <p:cNvGrpSpPr/>
        <p:nvPr/>
      </p:nvGrpSpPr>
      <p:grpSpPr>
        <a:xfrm>
          <a:off x="0" y="0"/>
          <a:ext cx="0" cy="0"/>
          <a:chOff x="0" y="0"/>
          <a:chExt cx="0" cy="0"/>
        </a:xfrm>
      </p:grpSpPr>
      <p:sp>
        <p:nvSpPr>
          <p:cNvPr id="90" name="Shape 90"/>
          <p:cNvSpPr txBox="1"/>
          <p:nvPr>
            <p:ph type="title"/>
          </p:nvPr>
        </p:nvSpPr>
        <p:spPr>
          <a:xfrm>
            <a:off x="838200" y="365125"/>
            <a:ext cx="10515600" cy="1325563"/>
          </a:xfrm>
          <a:prstGeom prst="rect">
            <a:avLst/>
          </a:prstGeom>
          <a:noFill/>
          <a:ln>
            <a:noFill/>
          </a:ln>
        </p:spPr>
        <p:txBody>
          <a:bodyPr anchorCtr="0" anchor="ctr" bIns="91425" lIns="91425" rIns="91425" wrap="square"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91" name="Shape 91"/>
          <p:cNvSpPr txBox="1"/>
          <p:nvPr>
            <p:ph idx="1" type="body"/>
          </p:nvPr>
        </p:nvSpPr>
        <p:spPr>
          <a:xfrm rot="5400000">
            <a:off x="3920331" y="-1256506"/>
            <a:ext cx="4351338" cy="10515600"/>
          </a:xfrm>
          <a:prstGeom prst="rect">
            <a:avLst/>
          </a:prstGeom>
          <a:noFill/>
          <a:ln>
            <a:noFill/>
          </a:ln>
        </p:spPr>
        <p:txBody>
          <a:bodyPr anchorCtr="0" anchor="t" bIns="91425" lIns="91425" rIns="91425" wrap="square"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92" name="Shape 92"/>
          <p:cNvSpPr txBox="1"/>
          <p:nvPr>
            <p:ph idx="10" type="dt"/>
          </p:nvPr>
        </p:nvSpPr>
        <p:spPr>
          <a:xfrm>
            <a:off x="838200" y="6356350"/>
            <a:ext cx="2743200" cy="365125"/>
          </a:xfrm>
          <a:prstGeom prst="rect">
            <a:avLst/>
          </a:prstGeom>
          <a:noFill/>
          <a:ln>
            <a:noFill/>
          </a:ln>
        </p:spPr>
        <p:txBody>
          <a:bodyPr anchorCtr="0" anchor="ctr" bIns="91425" lIns="91425" rIns="91425" wrap="square"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93" name="Shape 93"/>
          <p:cNvSpPr txBox="1"/>
          <p:nvPr>
            <p:ph idx="11" type="ftr"/>
          </p:nvPr>
        </p:nvSpPr>
        <p:spPr>
          <a:xfrm>
            <a:off x="4038600" y="6356350"/>
            <a:ext cx="4114800" cy="365125"/>
          </a:xfrm>
          <a:prstGeom prst="rect">
            <a:avLst/>
          </a:prstGeom>
          <a:noFill/>
          <a:ln>
            <a:noFill/>
          </a:ln>
        </p:spPr>
        <p:txBody>
          <a:bodyPr anchorCtr="0" anchor="ctr" bIns="91425" lIns="91425" rIns="91425" wrap="square"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94" name="Shape 94"/>
          <p:cNvSpPr txBox="1"/>
          <p:nvPr>
            <p:ph idx="12" type="sldNum"/>
          </p:nvPr>
        </p:nvSpPr>
        <p:spPr>
          <a:xfrm>
            <a:off x="8610600" y="6356350"/>
            <a:ext cx="2743200"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en-GB" sz="1200">
                <a:solidFill>
                  <a:srgbClr val="888888"/>
                </a:solidFill>
                <a:latin typeface="Calibri"/>
                <a:ea typeface="Calibri"/>
                <a:cs typeface="Calibri"/>
                <a:sym typeface="Calibri"/>
              </a:rPr>
              <a:t>‹#›</a:t>
            </a:fld>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itleAndTx">
  <p:cSld name="Függőleges cím és szöveg">
    <p:spTree>
      <p:nvGrpSpPr>
        <p:cNvPr id="95" name="Shape 95"/>
        <p:cNvGrpSpPr/>
        <p:nvPr/>
      </p:nvGrpSpPr>
      <p:grpSpPr>
        <a:xfrm>
          <a:off x="0" y="0"/>
          <a:ext cx="0" cy="0"/>
          <a:chOff x="0" y="0"/>
          <a:chExt cx="0" cy="0"/>
        </a:xfrm>
      </p:grpSpPr>
      <p:sp>
        <p:nvSpPr>
          <p:cNvPr id="96" name="Shape 96"/>
          <p:cNvSpPr txBox="1"/>
          <p:nvPr>
            <p:ph type="title"/>
          </p:nvPr>
        </p:nvSpPr>
        <p:spPr>
          <a:xfrm rot="5400000">
            <a:off x="7133431" y="1956594"/>
            <a:ext cx="5811838" cy="2628900"/>
          </a:xfrm>
          <a:prstGeom prst="rect">
            <a:avLst/>
          </a:prstGeom>
          <a:noFill/>
          <a:ln>
            <a:noFill/>
          </a:ln>
        </p:spPr>
        <p:txBody>
          <a:bodyPr anchorCtr="0" anchor="ctr" bIns="91425" lIns="91425" rIns="91425" wrap="square"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97" name="Shape 97"/>
          <p:cNvSpPr txBox="1"/>
          <p:nvPr>
            <p:ph idx="1" type="body"/>
          </p:nvPr>
        </p:nvSpPr>
        <p:spPr>
          <a:xfrm rot="5400000">
            <a:off x="1799431" y="-596106"/>
            <a:ext cx="5811838" cy="7734300"/>
          </a:xfrm>
          <a:prstGeom prst="rect">
            <a:avLst/>
          </a:prstGeom>
          <a:noFill/>
          <a:ln>
            <a:noFill/>
          </a:ln>
        </p:spPr>
        <p:txBody>
          <a:bodyPr anchorCtr="0" anchor="t" bIns="91425" lIns="91425" rIns="91425" wrap="square"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98" name="Shape 98"/>
          <p:cNvSpPr txBox="1"/>
          <p:nvPr>
            <p:ph idx="10" type="dt"/>
          </p:nvPr>
        </p:nvSpPr>
        <p:spPr>
          <a:xfrm>
            <a:off x="838200" y="6356350"/>
            <a:ext cx="2743200" cy="365125"/>
          </a:xfrm>
          <a:prstGeom prst="rect">
            <a:avLst/>
          </a:prstGeom>
          <a:noFill/>
          <a:ln>
            <a:noFill/>
          </a:ln>
        </p:spPr>
        <p:txBody>
          <a:bodyPr anchorCtr="0" anchor="ctr" bIns="91425" lIns="91425" rIns="91425" wrap="square"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99" name="Shape 99"/>
          <p:cNvSpPr txBox="1"/>
          <p:nvPr>
            <p:ph idx="11" type="ftr"/>
          </p:nvPr>
        </p:nvSpPr>
        <p:spPr>
          <a:xfrm>
            <a:off x="4038600" y="6356350"/>
            <a:ext cx="4114800" cy="365125"/>
          </a:xfrm>
          <a:prstGeom prst="rect">
            <a:avLst/>
          </a:prstGeom>
          <a:noFill/>
          <a:ln>
            <a:noFill/>
          </a:ln>
        </p:spPr>
        <p:txBody>
          <a:bodyPr anchorCtr="0" anchor="ctr" bIns="91425" lIns="91425" rIns="91425" wrap="square"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00" name="Shape 100"/>
          <p:cNvSpPr txBox="1"/>
          <p:nvPr>
            <p:ph idx="12" type="sldNum"/>
          </p:nvPr>
        </p:nvSpPr>
        <p:spPr>
          <a:xfrm>
            <a:off x="8610600" y="6356350"/>
            <a:ext cx="2743200"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en-GB" sz="1200">
                <a:solidFill>
                  <a:srgbClr val="888888"/>
                </a:solidFill>
                <a:latin typeface="Calibri"/>
                <a:ea typeface="Calibri"/>
                <a:cs typeface="Calibri"/>
                <a:sym typeface="Calibri"/>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Title Slide">
    <p:spTree>
      <p:nvGrpSpPr>
        <p:cNvPr id="29" name="Shape 29"/>
        <p:cNvGrpSpPr/>
        <p:nvPr/>
      </p:nvGrpSpPr>
      <p:grpSpPr>
        <a:xfrm>
          <a:off x="0" y="0"/>
          <a:ext cx="0" cy="0"/>
          <a:chOff x="0" y="0"/>
          <a:chExt cx="0" cy="0"/>
        </a:xfrm>
      </p:grpSpPr>
      <p:pic>
        <p:nvPicPr>
          <p:cNvPr descr="Z:\Clients\C\Curious Agency\Job Ref 3529 - Merger Template\Artwork\Assets\ppt assets\GTlogo-secondary-strapline-CMYK.png" id="30" name="Shape 30"/>
          <p:cNvPicPr preferRelativeResize="0"/>
          <p:nvPr/>
        </p:nvPicPr>
        <p:blipFill rotWithShape="1">
          <a:blip r:embed="rId2">
            <a:alphaModFix/>
          </a:blip>
          <a:srcRect b="0" l="0" r="0" t="0"/>
          <a:stretch/>
        </p:blipFill>
        <p:spPr>
          <a:xfrm>
            <a:off x="9449715" y="6531068"/>
            <a:ext cx="2292813" cy="247697"/>
          </a:xfrm>
          <a:prstGeom prst="rect">
            <a:avLst/>
          </a:prstGeom>
          <a:noFill/>
          <a:ln>
            <a:noFill/>
          </a:ln>
        </p:spPr>
      </p:pic>
      <p:sp>
        <p:nvSpPr>
          <p:cNvPr id="31" name="Shape 31"/>
          <p:cNvSpPr/>
          <p:nvPr/>
        </p:nvSpPr>
        <p:spPr>
          <a:xfrm>
            <a:off x="360759" y="6557797"/>
            <a:ext cx="4417007" cy="235898"/>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7F7F7F"/>
              </a:buClr>
              <a:buSzPct val="25000"/>
              <a:buFont typeface="Calibri"/>
              <a:buNone/>
            </a:pPr>
            <a:r>
              <a:rPr b="0" i="0" lang="en-GB" sz="933" u="none" cap="none" strike="noStrike">
                <a:solidFill>
                  <a:srgbClr val="7F7F7F"/>
                </a:solidFill>
                <a:latin typeface="Calibri"/>
                <a:ea typeface="Calibri"/>
                <a:cs typeface="Calibri"/>
                <a:sym typeface="Calibri"/>
              </a:rPr>
              <a:t>©2013 Grant Thornton International Ltd. All rights reserved</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Címdia">
    <p:spTree>
      <p:nvGrpSpPr>
        <p:cNvPr id="32" name="Shape 32"/>
        <p:cNvGrpSpPr/>
        <p:nvPr/>
      </p:nvGrpSpPr>
      <p:grpSpPr>
        <a:xfrm>
          <a:off x="0" y="0"/>
          <a:ext cx="0" cy="0"/>
          <a:chOff x="0" y="0"/>
          <a:chExt cx="0" cy="0"/>
        </a:xfrm>
      </p:grpSpPr>
      <p:sp>
        <p:nvSpPr>
          <p:cNvPr id="33" name="Shape 33"/>
          <p:cNvSpPr txBox="1"/>
          <p:nvPr>
            <p:ph type="ctrTitle"/>
          </p:nvPr>
        </p:nvSpPr>
        <p:spPr>
          <a:xfrm>
            <a:off x="1524000" y="1122363"/>
            <a:ext cx="9144000" cy="2387600"/>
          </a:xfrm>
          <a:prstGeom prst="rect">
            <a:avLst/>
          </a:prstGeom>
          <a:noFill/>
          <a:ln>
            <a:noFill/>
          </a:ln>
        </p:spPr>
        <p:txBody>
          <a:bodyPr anchorCtr="0" anchor="b" bIns="91425" lIns="91425" rIns="91425" wrap="square" tIns="91425"/>
          <a:lstStyle>
            <a:lvl1pPr indent="0" lvl="0" marL="0" marR="0" rtl="0" algn="ctr">
              <a:lnSpc>
                <a:spcPct val="90000"/>
              </a:lnSpc>
              <a:spcBef>
                <a:spcPts val="0"/>
              </a:spcBef>
              <a:buClr>
                <a:schemeClr val="dk1"/>
              </a:buClr>
              <a:buFont typeface="Calibri"/>
              <a:buNone/>
              <a:defRPr b="0" i="0" sz="6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4" name="Shape 34"/>
          <p:cNvSpPr txBox="1"/>
          <p:nvPr>
            <p:ph idx="1" type="subTitle"/>
          </p:nvPr>
        </p:nvSpPr>
        <p:spPr>
          <a:xfrm>
            <a:off x="1524000" y="3602038"/>
            <a:ext cx="9144000" cy="1655762"/>
          </a:xfrm>
          <a:prstGeom prst="rect">
            <a:avLst/>
          </a:prstGeom>
          <a:noFill/>
          <a:ln>
            <a:noFill/>
          </a:ln>
        </p:spPr>
        <p:txBody>
          <a:bodyPr anchorCtr="0" anchor="t" bIns="91425" lIns="91425" rIns="91425" wrap="square" tIns="91425"/>
          <a:lstStyle>
            <a:lvl1pPr indent="0" lvl="0" marL="0" marR="0" rtl="0" algn="ctr">
              <a:lnSpc>
                <a:spcPct val="90000"/>
              </a:lnSpc>
              <a:spcBef>
                <a:spcPts val="1000"/>
              </a:spcBef>
              <a:buClr>
                <a:schemeClr val="dk1"/>
              </a:buClr>
              <a:buFont typeface="Arial"/>
              <a:buNone/>
              <a:defRPr b="0" i="0" sz="2400" u="none" cap="none" strike="noStrike">
                <a:solidFill>
                  <a:schemeClr val="dk1"/>
                </a:solidFill>
                <a:latin typeface="Calibri"/>
                <a:ea typeface="Calibri"/>
                <a:cs typeface="Calibri"/>
                <a:sym typeface="Calibri"/>
              </a:defRPr>
            </a:lvl1pPr>
            <a:lvl2pPr indent="0" lvl="1" marL="457200" marR="0" rtl="0" algn="ctr">
              <a:lnSpc>
                <a:spcPct val="90000"/>
              </a:lnSpc>
              <a:spcBef>
                <a:spcPts val="500"/>
              </a:spcBef>
              <a:buClr>
                <a:schemeClr val="dk1"/>
              </a:buClr>
              <a:buFont typeface="Arial"/>
              <a:buNone/>
              <a:defRPr b="0" i="0" sz="2000" u="none" cap="none" strike="noStrike">
                <a:solidFill>
                  <a:schemeClr val="dk1"/>
                </a:solidFill>
                <a:latin typeface="Calibri"/>
                <a:ea typeface="Calibri"/>
                <a:cs typeface="Calibri"/>
                <a:sym typeface="Calibri"/>
              </a:defRPr>
            </a:lvl2pPr>
            <a:lvl3pPr indent="0" lvl="2" marL="914400" marR="0" rtl="0" algn="ctr">
              <a:lnSpc>
                <a:spcPct val="90000"/>
              </a:lnSpc>
              <a:spcBef>
                <a:spcPts val="500"/>
              </a:spcBef>
              <a:buClr>
                <a:schemeClr val="dk1"/>
              </a:buClr>
              <a:buFont typeface="Arial"/>
              <a:buNone/>
              <a:defRPr b="0" i="0" sz="1800" u="none" cap="none" strike="noStrike">
                <a:solidFill>
                  <a:schemeClr val="dk1"/>
                </a:solidFill>
                <a:latin typeface="Calibri"/>
                <a:ea typeface="Calibri"/>
                <a:cs typeface="Calibri"/>
                <a:sym typeface="Calibri"/>
              </a:defRPr>
            </a:lvl3pPr>
            <a:lvl4pPr indent="0" lvl="3" marL="1371600" marR="0" rtl="0" algn="ctr">
              <a:lnSpc>
                <a:spcPct val="90000"/>
              </a:lnSpc>
              <a:spcBef>
                <a:spcPts val="500"/>
              </a:spcBef>
              <a:buClr>
                <a:schemeClr val="dk1"/>
              </a:buClr>
              <a:buFont typeface="Arial"/>
              <a:buNone/>
              <a:defRPr b="0" i="0" sz="1600" u="none" cap="none" strike="noStrike">
                <a:solidFill>
                  <a:schemeClr val="dk1"/>
                </a:solidFill>
                <a:latin typeface="Calibri"/>
                <a:ea typeface="Calibri"/>
                <a:cs typeface="Calibri"/>
                <a:sym typeface="Calibri"/>
              </a:defRPr>
            </a:lvl4pPr>
            <a:lvl5pPr indent="0" lvl="4" marL="1828800" marR="0" rtl="0" algn="ctr">
              <a:lnSpc>
                <a:spcPct val="90000"/>
              </a:lnSpc>
              <a:spcBef>
                <a:spcPts val="500"/>
              </a:spcBef>
              <a:buClr>
                <a:schemeClr val="dk1"/>
              </a:buClr>
              <a:buFont typeface="Arial"/>
              <a:buNone/>
              <a:defRPr b="0" i="0" sz="1600" u="none" cap="none" strike="noStrike">
                <a:solidFill>
                  <a:schemeClr val="dk1"/>
                </a:solidFill>
                <a:latin typeface="Calibri"/>
                <a:ea typeface="Calibri"/>
                <a:cs typeface="Calibri"/>
                <a:sym typeface="Calibri"/>
              </a:defRPr>
            </a:lvl5pPr>
            <a:lvl6pPr indent="0" lvl="5" marL="2286000" marR="0" rtl="0" algn="ctr">
              <a:lnSpc>
                <a:spcPct val="90000"/>
              </a:lnSpc>
              <a:spcBef>
                <a:spcPts val="500"/>
              </a:spcBef>
              <a:buClr>
                <a:schemeClr val="dk1"/>
              </a:buClr>
              <a:buFont typeface="Arial"/>
              <a:buNone/>
              <a:defRPr b="0" i="0" sz="1600" u="none" cap="none" strike="noStrike">
                <a:solidFill>
                  <a:schemeClr val="dk1"/>
                </a:solidFill>
                <a:latin typeface="Calibri"/>
                <a:ea typeface="Calibri"/>
                <a:cs typeface="Calibri"/>
                <a:sym typeface="Calibri"/>
              </a:defRPr>
            </a:lvl6pPr>
            <a:lvl7pPr indent="0" lvl="6" marL="2743200" marR="0" rtl="0" algn="ctr">
              <a:lnSpc>
                <a:spcPct val="90000"/>
              </a:lnSpc>
              <a:spcBef>
                <a:spcPts val="500"/>
              </a:spcBef>
              <a:buClr>
                <a:schemeClr val="dk1"/>
              </a:buClr>
              <a:buFont typeface="Arial"/>
              <a:buNone/>
              <a:defRPr b="0" i="0" sz="1600" u="none" cap="none" strike="noStrike">
                <a:solidFill>
                  <a:schemeClr val="dk1"/>
                </a:solidFill>
                <a:latin typeface="Calibri"/>
                <a:ea typeface="Calibri"/>
                <a:cs typeface="Calibri"/>
                <a:sym typeface="Calibri"/>
              </a:defRPr>
            </a:lvl7pPr>
            <a:lvl8pPr indent="0" lvl="7" marL="3200400" marR="0" rtl="0" algn="ctr">
              <a:lnSpc>
                <a:spcPct val="90000"/>
              </a:lnSpc>
              <a:spcBef>
                <a:spcPts val="500"/>
              </a:spcBef>
              <a:buClr>
                <a:schemeClr val="dk1"/>
              </a:buClr>
              <a:buFont typeface="Arial"/>
              <a:buNone/>
              <a:defRPr b="0" i="0" sz="1600" u="none" cap="none" strike="noStrike">
                <a:solidFill>
                  <a:schemeClr val="dk1"/>
                </a:solidFill>
                <a:latin typeface="Calibri"/>
                <a:ea typeface="Calibri"/>
                <a:cs typeface="Calibri"/>
                <a:sym typeface="Calibri"/>
              </a:defRPr>
            </a:lvl8pPr>
            <a:lvl9pPr indent="0" lvl="8" marL="3657600" marR="0" rtl="0" algn="ctr">
              <a:lnSpc>
                <a:spcPct val="90000"/>
              </a:lnSpc>
              <a:spcBef>
                <a:spcPts val="500"/>
              </a:spcBef>
              <a:buClr>
                <a:schemeClr val="dk1"/>
              </a:buClr>
              <a:buFont typeface="Arial"/>
              <a:buNone/>
              <a:defRPr b="0" i="0" sz="1600" u="none" cap="none" strike="noStrike">
                <a:solidFill>
                  <a:schemeClr val="dk1"/>
                </a:solidFill>
                <a:latin typeface="Calibri"/>
                <a:ea typeface="Calibri"/>
                <a:cs typeface="Calibri"/>
                <a:sym typeface="Calibri"/>
              </a:defRPr>
            </a:lvl9pPr>
          </a:lstStyle>
          <a:p/>
        </p:txBody>
      </p:sp>
      <p:sp>
        <p:nvSpPr>
          <p:cNvPr id="35" name="Shape 35"/>
          <p:cNvSpPr txBox="1"/>
          <p:nvPr>
            <p:ph idx="10" type="dt"/>
          </p:nvPr>
        </p:nvSpPr>
        <p:spPr>
          <a:xfrm>
            <a:off x="838200" y="6356350"/>
            <a:ext cx="2743200" cy="365125"/>
          </a:xfrm>
          <a:prstGeom prst="rect">
            <a:avLst/>
          </a:prstGeom>
          <a:noFill/>
          <a:ln>
            <a:noFill/>
          </a:ln>
        </p:spPr>
        <p:txBody>
          <a:bodyPr anchorCtr="0" anchor="ctr" bIns="91425" lIns="91425" rIns="91425" wrap="square"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6" name="Shape 36"/>
          <p:cNvSpPr txBox="1"/>
          <p:nvPr>
            <p:ph idx="11" type="ftr"/>
          </p:nvPr>
        </p:nvSpPr>
        <p:spPr>
          <a:xfrm>
            <a:off x="4038600" y="6356350"/>
            <a:ext cx="4114800" cy="365125"/>
          </a:xfrm>
          <a:prstGeom prst="rect">
            <a:avLst/>
          </a:prstGeom>
          <a:noFill/>
          <a:ln>
            <a:noFill/>
          </a:ln>
        </p:spPr>
        <p:txBody>
          <a:bodyPr anchorCtr="0" anchor="ctr" bIns="91425" lIns="91425" rIns="91425" wrap="square"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7" name="Shape 37"/>
          <p:cNvSpPr txBox="1"/>
          <p:nvPr>
            <p:ph idx="12" type="sldNum"/>
          </p:nvPr>
        </p:nvSpPr>
        <p:spPr>
          <a:xfrm>
            <a:off x="8610600" y="6356350"/>
            <a:ext cx="2743200"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en-GB" sz="1200">
                <a:solidFill>
                  <a:srgbClr val="888888"/>
                </a:solidFill>
                <a:latin typeface="Calibri"/>
                <a:ea typeface="Calibri"/>
                <a:cs typeface="Calibri"/>
                <a:sym typeface="Calibri"/>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
  <p:cSld name="Cím és tartalom">
    <p:spTree>
      <p:nvGrpSpPr>
        <p:cNvPr id="38" name="Shape 38"/>
        <p:cNvGrpSpPr/>
        <p:nvPr/>
      </p:nvGrpSpPr>
      <p:grpSpPr>
        <a:xfrm>
          <a:off x="0" y="0"/>
          <a:ext cx="0" cy="0"/>
          <a:chOff x="0" y="0"/>
          <a:chExt cx="0" cy="0"/>
        </a:xfrm>
      </p:grpSpPr>
      <p:sp>
        <p:nvSpPr>
          <p:cNvPr id="39" name="Shape 39"/>
          <p:cNvSpPr txBox="1"/>
          <p:nvPr>
            <p:ph type="title"/>
          </p:nvPr>
        </p:nvSpPr>
        <p:spPr>
          <a:xfrm>
            <a:off x="838200" y="365125"/>
            <a:ext cx="10515600" cy="1325563"/>
          </a:xfrm>
          <a:prstGeom prst="rect">
            <a:avLst/>
          </a:prstGeom>
          <a:noFill/>
          <a:ln>
            <a:noFill/>
          </a:ln>
        </p:spPr>
        <p:txBody>
          <a:bodyPr anchorCtr="0" anchor="ctr" bIns="91425" lIns="91425" rIns="91425" wrap="square"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40" name="Shape 40"/>
          <p:cNvSpPr txBox="1"/>
          <p:nvPr>
            <p:ph idx="1" type="body"/>
          </p:nvPr>
        </p:nvSpPr>
        <p:spPr>
          <a:xfrm>
            <a:off x="838200" y="1825625"/>
            <a:ext cx="10515600" cy="4351338"/>
          </a:xfrm>
          <a:prstGeom prst="rect">
            <a:avLst/>
          </a:prstGeom>
          <a:noFill/>
          <a:ln>
            <a:noFill/>
          </a:ln>
        </p:spPr>
        <p:txBody>
          <a:bodyPr anchorCtr="0" anchor="t" bIns="91425" lIns="91425" rIns="91425" wrap="square"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41" name="Shape 41"/>
          <p:cNvSpPr txBox="1"/>
          <p:nvPr>
            <p:ph idx="10" type="dt"/>
          </p:nvPr>
        </p:nvSpPr>
        <p:spPr>
          <a:xfrm>
            <a:off x="838200" y="6356350"/>
            <a:ext cx="2743200" cy="365125"/>
          </a:xfrm>
          <a:prstGeom prst="rect">
            <a:avLst/>
          </a:prstGeom>
          <a:noFill/>
          <a:ln>
            <a:noFill/>
          </a:ln>
        </p:spPr>
        <p:txBody>
          <a:bodyPr anchorCtr="0" anchor="ctr" bIns="91425" lIns="91425" rIns="91425" wrap="square"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2" name="Shape 42"/>
          <p:cNvSpPr txBox="1"/>
          <p:nvPr>
            <p:ph idx="11" type="ftr"/>
          </p:nvPr>
        </p:nvSpPr>
        <p:spPr>
          <a:xfrm>
            <a:off x="4038600" y="6356350"/>
            <a:ext cx="4114800" cy="365125"/>
          </a:xfrm>
          <a:prstGeom prst="rect">
            <a:avLst/>
          </a:prstGeom>
          <a:noFill/>
          <a:ln>
            <a:noFill/>
          </a:ln>
        </p:spPr>
        <p:txBody>
          <a:bodyPr anchorCtr="0" anchor="ctr" bIns="91425" lIns="91425" rIns="91425" wrap="square"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3" name="Shape 43"/>
          <p:cNvSpPr txBox="1"/>
          <p:nvPr>
            <p:ph idx="12" type="sldNum"/>
          </p:nvPr>
        </p:nvSpPr>
        <p:spPr>
          <a:xfrm>
            <a:off x="8610600" y="6356350"/>
            <a:ext cx="2743200"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en-GB" sz="1200">
                <a:solidFill>
                  <a:srgbClr val="888888"/>
                </a:solidFill>
                <a:latin typeface="Calibri"/>
                <a:ea typeface="Calibri"/>
                <a:cs typeface="Calibri"/>
                <a:sym typeface="Calibri"/>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zakaszfejléc">
    <p:spTree>
      <p:nvGrpSpPr>
        <p:cNvPr id="44" name="Shape 44"/>
        <p:cNvGrpSpPr/>
        <p:nvPr/>
      </p:nvGrpSpPr>
      <p:grpSpPr>
        <a:xfrm>
          <a:off x="0" y="0"/>
          <a:ext cx="0" cy="0"/>
          <a:chOff x="0" y="0"/>
          <a:chExt cx="0" cy="0"/>
        </a:xfrm>
      </p:grpSpPr>
      <p:sp>
        <p:nvSpPr>
          <p:cNvPr id="45" name="Shape 45"/>
          <p:cNvSpPr txBox="1"/>
          <p:nvPr>
            <p:ph type="title"/>
          </p:nvPr>
        </p:nvSpPr>
        <p:spPr>
          <a:xfrm>
            <a:off x="831850" y="1709738"/>
            <a:ext cx="10515600" cy="2852737"/>
          </a:xfrm>
          <a:prstGeom prst="rect">
            <a:avLst/>
          </a:prstGeom>
          <a:noFill/>
          <a:ln>
            <a:noFill/>
          </a:ln>
        </p:spPr>
        <p:txBody>
          <a:bodyPr anchorCtr="0" anchor="b" bIns="91425" lIns="91425" rIns="91425" wrap="square" tIns="91425"/>
          <a:lstStyle>
            <a:lvl1pPr indent="0" lvl="0" marL="0" marR="0" rtl="0" algn="l">
              <a:lnSpc>
                <a:spcPct val="90000"/>
              </a:lnSpc>
              <a:spcBef>
                <a:spcPts val="0"/>
              </a:spcBef>
              <a:buClr>
                <a:schemeClr val="dk1"/>
              </a:buClr>
              <a:buFont typeface="Calibri"/>
              <a:buNone/>
              <a:defRPr b="0" i="0" sz="6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46" name="Shape 46"/>
          <p:cNvSpPr txBox="1"/>
          <p:nvPr>
            <p:ph idx="1" type="body"/>
          </p:nvPr>
        </p:nvSpPr>
        <p:spPr>
          <a:xfrm>
            <a:off x="831850" y="4589463"/>
            <a:ext cx="10515600" cy="1500187"/>
          </a:xfrm>
          <a:prstGeom prst="rect">
            <a:avLst/>
          </a:prstGeom>
          <a:noFill/>
          <a:ln>
            <a:noFill/>
          </a:ln>
        </p:spPr>
        <p:txBody>
          <a:bodyPr anchorCtr="0" anchor="t" bIns="91425" lIns="91425" rIns="91425" wrap="square" tIns="91425"/>
          <a:lstStyle>
            <a:lvl1pPr indent="0" lvl="0" marL="0" marR="0" rtl="0" algn="l">
              <a:lnSpc>
                <a:spcPct val="90000"/>
              </a:lnSpc>
              <a:spcBef>
                <a:spcPts val="1000"/>
              </a:spcBef>
              <a:buClr>
                <a:srgbClr val="888888"/>
              </a:buClr>
              <a:buFont typeface="Arial"/>
              <a:buNone/>
              <a:defRPr b="0" i="0" sz="2400" u="none" cap="none" strike="noStrike">
                <a:solidFill>
                  <a:srgbClr val="888888"/>
                </a:solidFill>
                <a:latin typeface="Calibri"/>
                <a:ea typeface="Calibri"/>
                <a:cs typeface="Calibri"/>
                <a:sym typeface="Calibri"/>
              </a:defRPr>
            </a:lvl1pPr>
            <a:lvl2pPr indent="0" lvl="1" marL="457200" marR="0" rtl="0" algn="l">
              <a:lnSpc>
                <a:spcPct val="90000"/>
              </a:lnSpc>
              <a:spcBef>
                <a:spcPts val="500"/>
              </a:spcBef>
              <a:buClr>
                <a:srgbClr val="888888"/>
              </a:buClr>
              <a:buFont typeface="Arial"/>
              <a:buNone/>
              <a:defRPr b="0" i="0" sz="2000" u="none" cap="none" strike="noStrike">
                <a:solidFill>
                  <a:srgbClr val="888888"/>
                </a:solidFill>
                <a:latin typeface="Calibri"/>
                <a:ea typeface="Calibri"/>
                <a:cs typeface="Calibri"/>
                <a:sym typeface="Calibri"/>
              </a:defRPr>
            </a:lvl2pPr>
            <a:lvl3pPr indent="0" lvl="2" marL="914400" marR="0" rtl="0" algn="l">
              <a:lnSpc>
                <a:spcPct val="90000"/>
              </a:lnSpc>
              <a:spcBef>
                <a:spcPts val="500"/>
              </a:spcBef>
              <a:buClr>
                <a:srgbClr val="888888"/>
              </a:buClr>
              <a:buFont typeface="Arial"/>
              <a:buNone/>
              <a:defRPr b="0" i="0" sz="1800" u="none" cap="none" strike="noStrike">
                <a:solidFill>
                  <a:srgbClr val="888888"/>
                </a:solidFill>
                <a:latin typeface="Calibri"/>
                <a:ea typeface="Calibri"/>
                <a:cs typeface="Calibri"/>
                <a:sym typeface="Calibri"/>
              </a:defRPr>
            </a:lvl3pPr>
            <a:lvl4pPr indent="0" lvl="3" marL="1371600" marR="0" rtl="0" algn="l">
              <a:lnSpc>
                <a:spcPct val="90000"/>
              </a:lnSpc>
              <a:spcBef>
                <a:spcPts val="500"/>
              </a:spcBef>
              <a:buClr>
                <a:srgbClr val="888888"/>
              </a:buClr>
              <a:buFont typeface="Arial"/>
              <a:buNone/>
              <a:defRPr b="0" i="0" sz="1600" u="none" cap="none" strike="noStrike">
                <a:solidFill>
                  <a:srgbClr val="888888"/>
                </a:solidFill>
                <a:latin typeface="Calibri"/>
                <a:ea typeface="Calibri"/>
                <a:cs typeface="Calibri"/>
                <a:sym typeface="Calibri"/>
              </a:defRPr>
            </a:lvl4pPr>
            <a:lvl5pPr indent="0" lvl="4" marL="1828800" marR="0" rtl="0" algn="l">
              <a:lnSpc>
                <a:spcPct val="90000"/>
              </a:lnSpc>
              <a:spcBef>
                <a:spcPts val="500"/>
              </a:spcBef>
              <a:buClr>
                <a:srgbClr val="888888"/>
              </a:buClr>
              <a:buFont typeface="Arial"/>
              <a:buNone/>
              <a:defRPr b="0" i="0" sz="1600" u="none" cap="none" strike="noStrike">
                <a:solidFill>
                  <a:srgbClr val="888888"/>
                </a:solidFill>
                <a:latin typeface="Calibri"/>
                <a:ea typeface="Calibri"/>
                <a:cs typeface="Calibri"/>
                <a:sym typeface="Calibri"/>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Calibri"/>
                <a:ea typeface="Calibri"/>
                <a:cs typeface="Calibri"/>
                <a:sym typeface="Calibri"/>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Calibri"/>
                <a:ea typeface="Calibri"/>
                <a:cs typeface="Calibri"/>
                <a:sym typeface="Calibri"/>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Calibri"/>
                <a:ea typeface="Calibri"/>
                <a:cs typeface="Calibri"/>
                <a:sym typeface="Calibri"/>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Calibri"/>
                <a:ea typeface="Calibri"/>
                <a:cs typeface="Calibri"/>
                <a:sym typeface="Calibri"/>
              </a:defRPr>
            </a:lvl9pPr>
          </a:lstStyle>
          <a:p/>
        </p:txBody>
      </p:sp>
      <p:sp>
        <p:nvSpPr>
          <p:cNvPr id="47" name="Shape 47"/>
          <p:cNvSpPr txBox="1"/>
          <p:nvPr>
            <p:ph idx="10" type="dt"/>
          </p:nvPr>
        </p:nvSpPr>
        <p:spPr>
          <a:xfrm>
            <a:off x="838200" y="6356350"/>
            <a:ext cx="2743200" cy="365125"/>
          </a:xfrm>
          <a:prstGeom prst="rect">
            <a:avLst/>
          </a:prstGeom>
          <a:noFill/>
          <a:ln>
            <a:noFill/>
          </a:ln>
        </p:spPr>
        <p:txBody>
          <a:bodyPr anchorCtr="0" anchor="ctr" bIns="91425" lIns="91425" rIns="91425" wrap="square"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8" name="Shape 48"/>
          <p:cNvSpPr txBox="1"/>
          <p:nvPr>
            <p:ph idx="11" type="ftr"/>
          </p:nvPr>
        </p:nvSpPr>
        <p:spPr>
          <a:xfrm>
            <a:off x="4038600" y="6356350"/>
            <a:ext cx="4114800" cy="365125"/>
          </a:xfrm>
          <a:prstGeom prst="rect">
            <a:avLst/>
          </a:prstGeom>
          <a:noFill/>
          <a:ln>
            <a:noFill/>
          </a:ln>
        </p:spPr>
        <p:txBody>
          <a:bodyPr anchorCtr="0" anchor="ctr" bIns="91425" lIns="91425" rIns="91425" wrap="square"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9" name="Shape 49"/>
          <p:cNvSpPr txBox="1"/>
          <p:nvPr>
            <p:ph idx="12" type="sldNum"/>
          </p:nvPr>
        </p:nvSpPr>
        <p:spPr>
          <a:xfrm>
            <a:off x="8610600" y="6356350"/>
            <a:ext cx="2743200"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en-GB" sz="1200">
                <a:solidFill>
                  <a:srgbClr val="888888"/>
                </a:solidFill>
                <a:latin typeface="Calibri"/>
                <a:ea typeface="Calibri"/>
                <a:cs typeface="Calibri"/>
                <a:sym typeface="Calibri"/>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Obj">
  <p:cSld name="2 tartalomrész">
    <p:spTree>
      <p:nvGrpSpPr>
        <p:cNvPr id="50" name="Shape 50"/>
        <p:cNvGrpSpPr/>
        <p:nvPr/>
      </p:nvGrpSpPr>
      <p:grpSpPr>
        <a:xfrm>
          <a:off x="0" y="0"/>
          <a:ext cx="0" cy="0"/>
          <a:chOff x="0" y="0"/>
          <a:chExt cx="0" cy="0"/>
        </a:xfrm>
      </p:grpSpPr>
      <p:sp>
        <p:nvSpPr>
          <p:cNvPr id="51" name="Shape 51"/>
          <p:cNvSpPr txBox="1"/>
          <p:nvPr>
            <p:ph type="title"/>
          </p:nvPr>
        </p:nvSpPr>
        <p:spPr>
          <a:xfrm>
            <a:off x="838200" y="365125"/>
            <a:ext cx="10515600" cy="1325563"/>
          </a:xfrm>
          <a:prstGeom prst="rect">
            <a:avLst/>
          </a:prstGeom>
          <a:noFill/>
          <a:ln>
            <a:noFill/>
          </a:ln>
        </p:spPr>
        <p:txBody>
          <a:bodyPr anchorCtr="0" anchor="ctr" bIns="91425" lIns="91425" rIns="91425" wrap="square"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52" name="Shape 52"/>
          <p:cNvSpPr txBox="1"/>
          <p:nvPr>
            <p:ph idx="1" type="body"/>
          </p:nvPr>
        </p:nvSpPr>
        <p:spPr>
          <a:xfrm>
            <a:off x="838200" y="1825625"/>
            <a:ext cx="5181600" cy="4351338"/>
          </a:xfrm>
          <a:prstGeom prst="rect">
            <a:avLst/>
          </a:prstGeom>
          <a:noFill/>
          <a:ln>
            <a:noFill/>
          </a:ln>
        </p:spPr>
        <p:txBody>
          <a:bodyPr anchorCtr="0" anchor="t" bIns="91425" lIns="91425" rIns="91425" wrap="square"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53" name="Shape 53"/>
          <p:cNvSpPr txBox="1"/>
          <p:nvPr>
            <p:ph idx="2" type="body"/>
          </p:nvPr>
        </p:nvSpPr>
        <p:spPr>
          <a:xfrm>
            <a:off x="6172200" y="1825625"/>
            <a:ext cx="5181600" cy="4351338"/>
          </a:xfrm>
          <a:prstGeom prst="rect">
            <a:avLst/>
          </a:prstGeom>
          <a:noFill/>
          <a:ln>
            <a:noFill/>
          </a:ln>
        </p:spPr>
        <p:txBody>
          <a:bodyPr anchorCtr="0" anchor="t" bIns="91425" lIns="91425" rIns="91425" wrap="square"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54" name="Shape 54"/>
          <p:cNvSpPr txBox="1"/>
          <p:nvPr>
            <p:ph idx="10" type="dt"/>
          </p:nvPr>
        </p:nvSpPr>
        <p:spPr>
          <a:xfrm>
            <a:off x="838200" y="6356350"/>
            <a:ext cx="2743200" cy="365125"/>
          </a:xfrm>
          <a:prstGeom prst="rect">
            <a:avLst/>
          </a:prstGeom>
          <a:noFill/>
          <a:ln>
            <a:noFill/>
          </a:ln>
        </p:spPr>
        <p:txBody>
          <a:bodyPr anchorCtr="0" anchor="ctr" bIns="91425" lIns="91425" rIns="91425" wrap="square"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5" name="Shape 55"/>
          <p:cNvSpPr txBox="1"/>
          <p:nvPr>
            <p:ph idx="11" type="ftr"/>
          </p:nvPr>
        </p:nvSpPr>
        <p:spPr>
          <a:xfrm>
            <a:off x="4038600" y="6356350"/>
            <a:ext cx="4114800" cy="365125"/>
          </a:xfrm>
          <a:prstGeom prst="rect">
            <a:avLst/>
          </a:prstGeom>
          <a:noFill/>
          <a:ln>
            <a:noFill/>
          </a:ln>
        </p:spPr>
        <p:txBody>
          <a:bodyPr anchorCtr="0" anchor="ctr" bIns="91425" lIns="91425" rIns="91425" wrap="square"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6" name="Shape 56"/>
          <p:cNvSpPr txBox="1"/>
          <p:nvPr>
            <p:ph idx="12" type="sldNum"/>
          </p:nvPr>
        </p:nvSpPr>
        <p:spPr>
          <a:xfrm>
            <a:off x="8610600" y="6356350"/>
            <a:ext cx="2743200"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en-GB" sz="1200">
                <a:solidFill>
                  <a:srgbClr val="888888"/>
                </a:solidFill>
                <a:latin typeface="Calibri"/>
                <a:ea typeface="Calibri"/>
                <a:cs typeface="Calibri"/>
                <a:sym typeface="Calibri"/>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TxTwoObj">
  <p:cSld name="Összehasonlítás">
    <p:spTree>
      <p:nvGrpSpPr>
        <p:cNvPr id="57" name="Shape 57"/>
        <p:cNvGrpSpPr/>
        <p:nvPr/>
      </p:nvGrpSpPr>
      <p:grpSpPr>
        <a:xfrm>
          <a:off x="0" y="0"/>
          <a:ext cx="0" cy="0"/>
          <a:chOff x="0" y="0"/>
          <a:chExt cx="0" cy="0"/>
        </a:xfrm>
      </p:grpSpPr>
      <p:sp>
        <p:nvSpPr>
          <p:cNvPr id="58" name="Shape 58"/>
          <p:cNvSpPr txBox="1"/>
          <p:nvPr>
            <p:ph type="title"/>
          </p:nvPr>
        </p:nvSpPr>
        <p:spPr>
          <a:xfrm>
            <a:off x="839788" y="365125"/>
            <a:ext cx="10515600" cy="1325563"/>
          </a:xfrm>
          <a:prstGeom prst="rect">
            <a:avLst/>
          </a:prstGeom>
          <a:noFill/>
          <a:ln>
            <a:noFill/>
          </a:ln>
        </p:spPr>
        <p:txBody>
          <a:bodyPr anchorCtr="0" anchor="ctr" bIns="91425" lIns="91425" rIns="91425" wrap="square"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59" name="Shape 59"/>
          <p:cNvSpPr txBox="1"/>
          <p:nvPr>
            <p:ph idx="1" type="body"/>
          </p:nvPr>
        </p:nvSpPr>
        <p:spPr>
          <a:xfrm>
            <a:off x="839788" y="1681163"/>
            <a:ext cx="5157787" cy="823912"/>
          </a:xfrm>
          <a:prstGeom prst="rect">
            <a:avLst/>
          </a:prstGeom>
          <a:noFill/>
          <a:ln>
            <a:noFill/>
          </a:ln>
        </p:spPr>
        <p:txBody>
          <a:bodyPr anchorCtr="0" anchor="b" bIns="91425" lIns="91425" rIns="91425" wrap="square" tIns="91425"/>
          <a:lstStyle>
            <a:lvl1pPr indent="0" lvl="0" marL="0" marR="0" rtl="0" algn="l">
              <a:lnSpc>
                <a:spcPct val="90000"/>
              </a:lnSpc>
              <a:spcBef>
                <a:spcPts val="1000"/>
              </a:spcBef>
              <a:buClr>
                <a:schemeClr val="dk1"/>
              </a:buClr>
              <a:buFont typeface="Arial"/>
              <a:buNone/>
              <a:defRPr b="1" i="0" sz="2400" u="none" cap="none" strike="noStrike">
                <a:solidFill>
                  <a:schemeClr val="dk1"/>
                </a:solidFill>
                <a:latin typeface="Calibri"/>
                <a:ea typeface="Calibri"/>
                <a:cs typeface="Calibri"/>
                <a:sym typeface="Calibri"/>
              </a:defRPr>
            </a:lvl1pPr>
            <a:lvl2pPr indent="0" lvl="1" marL="457200" marR="0" rtl="0" algn="l">
              <a:lnSpc>
                <a:spcPct val="90000"/>
              </a:lnSpc>
              <a:spcBef>
                <a:spcPts val="500"/>
              </a:spcBef>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0" algn="l">
              <a:lnSpc>
                <a:spcPct val="90000"/>
              </a:lnSpc>
              <a:spcBef>
                <a:spcPts val="500"/>
              </a:spcBef>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60" name="Shape 60"/>
          <p:cNvSpPr txBox="1"/>
          <p:nvPr>
            <p:ph idx="2" type="body"/>
          </p:nvPr>
        </p:nvSpPr>
        <p:spPr>
          <a:xfrm>
            <a:off x="839788" y="2505075"/>
            <a:ext cx="5157787" cy="3684588"/>
          </a:xfrm>
          <a:prstGeom prst="rect">
            <a:avLst/>
          </a:prstGeom>
          <a:noFill/>
          <a:ln>
            <a:noFill/>
          </a:ln>
        </p:spPr>
        <p:txBody>
          <a:bodyPr anchorCtr="0" anchor="t" bIns="91425" lIns="91425" rIns="91425" wrap="square"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61" name="Shape 61"/>
          <p:cNvSpPr txBox="1"/>
          <p:nvPr>
            <p:ph idx="3" type="body"/>
          </p:nvPr>
        </p:nvSpPr>
        <p:spPr>
          <a:xfrm>
            <a:off x="6172200" y="1681163"/>
            <a:ext cx="5183188" cy="823912"/>
          </a:xfrm>
          <a:prstGeom prst="rect">
            <a:avLst/>
          </a:prstGeom>
          <a:noFill/>
          <a:ln>
            <a:noFill/>
          </a:ln>
        </p:spPr>
        <p:txBody>
          <a:bodyPr anchorCtr="0" anchor="b" bIns="91425" lIns="91425" rIns="91425" wrap="square" tIns="91425"/>
          <a:lstStyle>
            <a:lvl1pPr indent="0" lvl="0" marL="0" marR="0" rtl="0" algn="l">
              <a:lnSpc>
                <a:spcPct val="90000"/>
              </a:lnSpc>
              <a:spcBef>
                <a:spcPts val="1000"/>
              </a:spcBef>
              <a:buClr>
                <a:schemeClr val="dk1"/>
              </a:buClr>
              <a:buFont typeface="Arial"/>
              <a:buNone/>
              <a:defRPr b="1" i="0" sz="2400" u="none" cap="none" strike="noStrike">
                <a:solidFill>
                  <a:schemeClr val="dk1"/>
                </a:solidFill>
                <a:latin typeface="Calibri"/>
                <a:ea typeface="Calibri"/>
                <a:cs typeface="Calibri"/>
                <a:sym typeface="Calibri"/>
              </a:defRPr>
            </a:lvl1pPr>
            <a:lvl2pPr indent="0" lvl="1" marL="457200" marR="0" rtl="0" algn="l">
              <a:lnSpc>
                <a:spcPct val="90000"/>
              </a:lnSpc>
              <a:spcBef>
                <a:spcPts val="500"/>
              </a:spcBef>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0" algn="l">
              <a:lnSpc>
                <a:spcPct val="90000"/>
              </a:lnSpc>
              <a:spcBef>
                <a:spcPts val="500"/>
              </a:spcBef>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62" name="Shape 62"/>
          <p:cNvSpPr txBox="1"/>
          <p:nvPr>
            <p:ph idx="4" type="body"/>
          </p:nvPr>
        </p:nvSpPr>
        <p:spPr>
          <a:xfrm>
            <a:off x="6172200" y="2505075"/>
            <a:ext cx="5183188" cy="3684588"/>
          </a:xfrm>
          <a:prstGeom prst="rect">
            <a:avLst/>
          </a:prstGeom>
          <a:noFill/>
          <a:ln>
            <a:noFill/>
          </a:ln>
        </p:spPr>
        <p:txBody>
          <a:bodyPr anchorCtr="0" anchor="t" bIns="91425" lIns="91425" rIns="91425" wrap="square"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63" name="Shape 63"/>
          <p:cNvSpPr txBox="1"/>
          <p:nvPr>
            <p:ph idx="10" type="dt"/>
          </p:nvPr>
        </p:nvSpPr>
        <p:spPr>
          <a:xfrm>
            <a:off x="838200" y="6356350"/>
            <a:ext cx="2743200" cy="365125"/>
          </a:xfrm>
          <a:prstGeom prst="rect">
            <a:avLst/>
          </a:prstGeom>
          <a:noFill/>
          <a:ln>
            <a:noFill/>
          </a:ln>
        </p:spPr>
        <p:txBody>
          <a:bodyPr anchorCtr="0" anchor="ctr" bIns="91425" lIns="91425" rIns="91425" wrap="square"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4" name="Shape 64"/>
          <p:cNvSpPr txBox="1"/>
          <p:nvPr>
            <p:ph idx="11" type="ftr"/>
          </p:nvPr>
        </p:nvSpPr>
        <p:spPr>
          <a:xfrm>
            <a:off x="4038600" y="6356350"/>
            <a:ext cx="4114800" cy="365125"/>
          </a:xfrm>
          <a:prstGeom prst="rect">
            <a:avLst/>
          </a:prstGeom>
          <a:noFill/>
          <a:ln>
            <a:noFill/>
          </a:ln>
        </p:spPr>
        <p:txBody>
          <a:bodyPr anchorCtr="0" anchor="ctr" bIns="91425" lIns="91425" rIns="91425" wrap="square"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5" name="Shape 65"/>
          <p:cNvSpPr txBox="1"/>
          <p:nvPr>
            <p:ph idx="12" type="sldNum"/>
          </p:nvPr>
        </p:nvSpPr>
        <p:spPr>
          <a:xfrm>
            <a:off x="8610600" y="6356350"/>
            <a:ext cx="2743200"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en-GB" sz="1200">
                <a:solidFill>
                  <a:srgbClr val="888888"/>
                </a:solidFill>
                <a:latin typeface="Calibri"/>
                <a:ea typeface="Calibri"/>
                <a:cs typeface="Calibri"/>
                <a:sym typeface="Calibri"/>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Csak cím">
    <p:spTree>
      <p:nvGrpSpPr>
        <p:cNvPr id="66" name="Shape 66"/>
        <p:cNvGrpSpPr/>
        <p:nvPr/>
      </p:nvGrpSpPr>
      <p:grpSpPr>
        <a:xfrm>
          <a:off x="0" y="0"/>
          <a:ext cx="0" cy="0"/>
          <a:chOff x="0" y="0"/>
          <a:chExt cx="0" cy="0"/>
        </a:xfrm>
      </p:grpSpPr>
      <p:sp>
        <p:nvSpPr>
          <p:cNvPr id="67" name="Shape 67"/>
          <p:cNvSpPr txBox="1"/>
          <p:nvPr>
            <p:ph type="title"/>
          </p:nvPr>
        </p:nvSpPr>
        <p:spPr>
          <a:xfrm>
            <a:off x="838200" y="365125"/>
            <a:ext cx="10515600" cy="1325563"/>
          </a:xfrm>
          <a:prstGeom prst="rect">
            <a:avLst/>
          </a:prstGeom>
          <a:noFill/>
          <a:ln>
            <a:noFill/>
          </a:ln>
        </p:spPr>
        <p:txBody>
          <a:bodyPr anchorCtr="0" anchor="ctr" bIns="91425" lIns="91425" rIns="91425" wrap="square"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68" name="Shape 68"/>
          <p:cNvSpPr txBox="1"/>
          <p:nvPr>
            <p:ph idx="10" type="dt"/>
          </p:nvPr>
        </p:nvSpPr>
        <p:spPr>
          <a:xfrm>
            <a:off x="838200" y="6356350"/>
            <a:ext cx="2743200" cy="365125"/>
          </a:xfrm>
          <a:prstGeom prst="rect">
            <a:avLst/>
          </a:prstGeom>
          <a:noFill/>
          <a:ln>
            <a:noFill/>
          </a:ln>
        </p:spPr>
        <p:txBody>
          <a:bodyPr anchorCtr="0" anchor="ctr" bIns="91425" lIns="91425" rIns="91425" wrap="square"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9" name="Shape 69"/>
          <p:cNvSpPr txBox="1"/>
          <p:nvPr>
            <p:ph idx="11" type="ftr"/>
          </p:nvPr>
        </p:nvSpPr>
        <p:spPr>
          <a:xfrm>
            <a:off x="4038600" y="6356350"/>
            <a:ext cx="4114800" cy="365125"/>
          </a:xfrm>
          <a:prstGeom prst="rect">
            <a:avLst/>
          </a:prstGeom>
          <a:noFill/>
          <a:ln>
            <a:noFill/>
          </a:ln>
        </p:spPr>
        <p:txBody>
          <a:bodyPr anchorCtr="0" anchor="ctr" bIns="91425" lIns="91425" rIns="91425" wrap="square"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0" name="Shape 70"/>
          <p:cNvSpPr txBox="1"/>
          <p:nvPr>
            <p:ph idx="12" type="sldNum"/>
          </p:nvPr>
        </p:nvSpPr>
        <p:spPr>
          <a:xfrm>
            <a:off x="8610600" y="6356350"/>
            <a:ext cx="2743200"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en-GB" sz="1200">
                <a:solidFill>
                  <a:srgbClr val="888888"/>
                </a:solidFill>
                <a:latin typeface="Calibri"/>
                <a:ea typeface="Calibri"/>
                <a:cs typeface="Calibri"/>
                <a:sym typeface="Calibri"/>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Üres">
    <p:spTree>
      <p:nvGrpSpPr>
        <p:cNvPr id="71" name="Shape 71"/>
        <p:cNvGrpSpPr/>
        <p:nvPr/>
      </p:nvGrpSpPr>
      <p:grpSpPr>
        <a:xfrm>
          <a:off x="0" y="0"/>
          <a:ext cx="0" cy="0"/>
          <a:chOff x="0" y="0"/>
          <a:chExt cx="0" cy="0"/>
        </a:xfrm>
      </p:grpSpPr>
      <p:sp>
        <p:nvSpPr>
          <p:cNvPr id="72" name="Shape 72"/>
          <p:cNvSpPr txBox="1"/>
          <p:nvPr>
            <p:ph idx="10" type="dt"/>
          </p:nvPr>
        </p:nvSpPr>
        <p:spPr>
          <a:xfrm>
            <a:off x="838200" y="6356350"/>
            <a:ext cx="2743200" cy="365125"/>
          </a:xfrm>
          <a:prstGeom prst="rect">
            <a:avLst/>
          </a:prstGeom>
          <a:noFill/>
          <a:ln>
            <a:noFill/>
          </a:ln>
        </p:spPr>
        <p:txBody>
          <a:bodyPr anchorCtr="0" anchor="ctr" bIns="91425" lIns="91425" rIns="91425" wrap="square"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3" name="Shape 73"/>
          <p:cNvSpPr txBox="1"/>
          <p:nvPr>
            <p:ph idx="11" type="ftr"/>
          </p:nvPr>
        </p:nvSpPr>
        <p:spPr>
          <a:xfrm>
            <a:off x="4038600" y="6356350"/>
            <a:ext cx="4114800" cy="365125"/>
          </a:xfrm>
          <a:prstGeom prst="rect">
            <a:avLst/>
          </a:prstGeom>
          <a:noFill/>
          <a:ln>
            <a:noFill/>
          </a:ln>
        </p:spPr>
        <p:txBody>
          <a:bodyPr anchorCtr="0" anchor="ctr" bIns="91425" lIns="91425" rIns="91425" wrap="square"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4" name="Shape 74"/>
          <p:cNvSpPr txBox="1"/>
          <p:nvPr>
            <p:ph idx="12" type="sldNum"/>
          </p:nvPr>
        </p:nvSpPr>
        <p:spPr>
          <a:xfrm>
            <a:off x="8610600" y="6356350"/>
            <a:ext cx="2743200"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en-GB" sz="1200">
                <a:solidFill>
                  <a:srgbClr val="888888"/>
                </a:solidFill>
                <a:latin typeface="Calibri"/>
                <a:ea typeface="Calibri"/>
                <a:cs typeface="Calibri"/>
                <a:sym typeface="Calibri"/>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Shape 10"/>
          <p:cNvSpPr txBox="1"/>
          <p:nvPr>
            <p:ph type="title"/>
          </p:nvPr>
        </p:nvSpPr>
        <p:spPr>
          <a:xfrm>
            <a:off x="838200" y="365125"/>
            <a:ext cx="10515600" cy="1325563"/>
          </a:xfrm>
          <a:prstGeom prst="rect">
            <a:avLst/>
          </a:prstGeom>
          <a:noFill/>
          <a:ln>
            <a:noFill/>
          </a:ln>
        </p:spPr>
        <p:txBody>
          <a:bodyPr anchorCtr="0" anchor="ctr" bIns="91425" lIns="91425" rIns="91425" wrap="square"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1" name="Shape 11"/>
          <p:cNvSpPr txBox="1"/>
          <p:nvPr>
            <p:ph idx="1" type="body"/>
          </p:nvPr>
        </p:nvSpPr>
        <p:spPr>
          <a:xfrm>
            <a:off x="838200" y="1825625"/>
            <a:ext cx="10515600" cy="4351338"/>
          </a:xfrm>
          <a:prstGeom prst="rect">
            <a:avLst/>
          </a:prstGeom>
          <a:noFill/>
          <a:ln>
            <a:noFill/>
          </a:ln>
        </p:spPr>
        <p:txBody>
          <a:bodyPr anchorCtr="0" anchor="t" bIns="91425" lIns="91425" rIns="91425" wrap="square"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Shape 12"/>
          <p:cNvSpPr txBox="1"/>
          <p:nvPr>
            <p:ph idx="10" type="dt"/>
          </p:nvPr>
        </p:nvSpPr>
        <p:spPr>
          <a:xfrm>
            <a:off x="838200" y="6356350"/>
            <a:ext cx="2743200" cy="365125"/>
          </a:xfrm>
          <a:prstGeom prst="rect">
            <a:avLst/>
          </a:prstGeom>
          <a:noFill/>
          <a:ln>
            <a:noFill/>
          </a:ln>
        </p:spPr>
        <p:txBody>
          <a:bodyPr anchorCtr="0" anchor="ctr" bIns="91425" lIns="91425" rIns="91425" wrap="square"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3" name="Shape 13"/>
          <p:cNvSpPr txBox="1"/>
          <p:nvPr>
            <p:ph idx="11" type="ftr"/>
          </p:nvPr>
        </p:nvSpPr>
        <p:spPr>
          <a:xfrm>
            <a:off x="4038600" y="6356350"/>
            <a:ext cx="4114800" cy="365125"/>
          </a:xfrm>
          <a:prstGeom prst="rect">
            <a:avLst/>
          </a:prstGeom>
          <a:noFill/>
          <a:ln>
            <a:noFill/>
          </a:ln>
        </p:spPr>
        <p:txBody>
          <a:bodyPr anchorCtr="0" anchor="ctr" bIns="91425" lIns="91425" rIns="91425" wrap="square"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4" name="Shape 14"/>
          <p:cNvSpPr txBox="1"/>
          <p:nvPr>
            <p:ph idx="12" type="sldNum"/>
          </p:nvPr>
        </p:nvSpPr>
        <p:spPr>
          <a:xfrm>
            <a:off x="8610600" y="6356350"/>
            <a:ext cx="2743200"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en-GB" sz="1200" u="none" cap="none" strike="noStrike">
                <a:solidFill>
                  <a:srgbClr val="888888"/>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7.png"/><Relationship Id="rId4" Type="http://schemas.openxmlformats.org/officeDocument/2006/relationships/hyperlink" Target="http://www.vagyonertekeles.eu/"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7.png"/><Relationship Id="rId4" Type="http://schemas.openxmlformats.org/officeDocument/2006/relationships/hyperlink" Target="http://www.vagyonertekeles.eu/"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31.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31.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31.png"/><Relationship Id="rId4" Type="http://schemas.openxmlformats.org/officeDocument/2006/relationships/image" Target="../media/image29.png"/><Relationship Id="rId5" Type="http://schemas.openxmlformats.org/officeDocument/2006/relationships/image" Target="../media/image3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31.png"/><Relationship Id="rId4" Type="http://schemas.openxmlformats.org/officeDocument/2006/relationships/image" Target="../media/image29.png"/><Relationship Id="rId5" Type="http://schemas.openxmlformats.org/officeDocument/2006/relationships/image" Target="../media/image3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31.png"/><Relationship Id="rId4" Type="http://schemas.openxmlformats.org/officeDocument/2006/relationships/image" Target="../media/image29.png"/><Relationship Id="rId5" Type="http://schemas.openxmlformats.org/officeDocument/2006/relationships/image" Target="../media/image3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7.png"/><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31.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31.png"/><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31.png"/><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31.png"/><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31.png"/><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31.png"/><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7.png"/><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7.png"/><Relationship Id="rId4" Type="http://schemas.openxmlformats.org/officeDocument/2006/relationships/hyperlink" Target="http://www.vagyonertekeles.eu/"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3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7.png"/><Relationship Id="rId4" Type="http://schemas.openxmlformats.org/officeDocument/2006/relationships/image" Target="../media/image14.png"/><Relationship Id="rId5" Type="http://schemas.openxmlformats.org/officeDocument/2006/relationships/image" Target="../media/image13.png"/><Relationship Id="rId6" Type="http://schemas.openxmlformats.org/officeDocument/2006/relationships/image" Target="../media/image16.png"/><Relationship Id="rId7"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7.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7.png"/><Relationship Id="rId4" Type="http://schemas.openxmlformats.org/officeDocument/2006/relationships/image" Target="../media/image22.jpg"/><Relationship Id="rId5" Type="http://schemas.openxmlformats.org/officeDocument/2006/relationships/image" Target="../media/image26.jpg"/><Relationship Id="rId6" Type="http://schemas.openxmlformats.org/officeDocument/2006/relationships/image" Target="../media/image25.jpg"/><Relationship Id="rId7" Type="http://schemas.openxmlformats.org/officeDocument/2006/relationships/image" Target="../media/image2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7.png"/><Relationship Id="rId4" Type="http://schemas.openxmlformats.org/officeDocument/2006/relationships/image" Target="../media/image39.jpg"/><Relationship Id="rId5" Type="http://schemas.openxmlformats.org/officeDocument/2006/relationships/image" Target="../media/image24.png"/><Relationship Id="rId6" Type="http://schemas.openxmlformats.org/officeDocument/2006/relationships/image" Target="../media/image2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7.png"/><Relationship Id="rId4" Type="http://schemas.openxmlformats.org/officeDocument/2006/relationships/image" Target="../media/image30.png"/><Relationship Id="rId5" Type="http://schemas.openxmlformats.org/officeDocument/2006/relationships/image" Target="../media/image28.gi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 name="Shape 105"/>
        <p:cNvGrpSpPr/>
        <p:nvPr/>
      </p:nvGrpSpPr>
      <p:grpSpPr>
        <a:xfrm>
          <a:off x="0" y="0"/>
          <a:ext cx="0" cy="0"/>
          <a:chOff x="0" y="0"/>
          <a:chExt cx="0" cy="0"/>
        </a:xfrm>
      </p:grpSpPr>
      <p:sp>
        <p:nvSpPr>
          <p:cNvPr id="106" name="Shape 106"/>
          <p:cNvSpPr txBox="1"/>
          <p:nvPr/>
        </p:nvSpPr>
        <p:spPr>
          <a:xfrm>
            <a:off x="12299577" y="-4761"/>
            <a:ext cx="2511540" cy="2841868"/>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rPr b="1" i="0" lang="en-GB" sz="1333" u="none" cap="none" strike="noStrike">
                <a:solidFill>
                  <a:schemeClr val="dk1"/>
                </a:solidFill>
                <a:latin typeface="Calibri"/>
                <a:ea typeface="Calibri"/>
                <a:cs typeface="Calibri"/>
                <a:sym typeface="Calibri"/>
              </a:rPr>
              <a:t>USER NOTE:</a:t>
            </a:r>
          </a:p>
          <a:p>
            <a:pPr indent="0" lvl="0" marL="0" marR="0" rtl="0" algn="l">
              <a:spcBef>
                <a:spcPts val="0"/>
              </a:spcBef>
              <a:buNone/>
            </a:pPr>
            <a:r>
              <a:t/>
            </a:r>
            <a:endParaRPr b="1" sz="1333">
              <a:solidFill>
                <a:schemeClr val="dk1"/>
              </a:solidFill>
              <a:latin typeface="Calibri"/>
              <a:ea typeface="Calibri"/>
              <a:cs typeface="Calibri"/>
              <a:sym typeface="Calibri"/>
            </a:endParaRPr>
          </a:p>
          <a:p>
            <a:pPr indent="0" lvl="0" marL="0" marR="0" rtl="0" algn="l">
              <a:spcBef>
                <a:spcPts val="0"/>
              </a:spcBef>
              <a:buSzPct val="25000"/>
              <a:buNone/>
            </a:pPr>
            <a:r>
              <a:rPr b="1" lang="en-GB" sz="1333">
                <a:solidFill>
                  <a:schemeClr val="dk1"/>
                </a:solidFill>
                <a:latin typeface="Calibri"/>
                <a:ea typeface="Calibri"/>
                <a:cs typeface="Calibri"/>
                <a:sym typeface="Calibri"/>
              </a:rPr>
              <a:t>Before populating this template with information, you will need to save it under a different name.</a:t>
            </a:r>
          </a:p>
          <a:p>
            <a:pPr indent="0" lvl="0" marL="0" marR="0" rtl="0" algn="l">
              <a:spcBef>
                <a:spcPts val="0"/>
              </a:spcBef>
              <a:buNone/>
            </a:pPr>
            <a:r>
              <a:t/>
            </a:r>
            <a:endParaRPr sz="1333">
              <a:solidFill>
                <a:schemeClr val="dk1"/>
              </a:solidFill>
              <a:latin typeface="Calibri"/>
              <a:ea typeface="Calibri"/>
              <a:cs typeface="Calibri"/>
              <a:sym typeface="Calibri"/>
            </a:endParaRPr>
          </a:p>
          <a:p>
            <a:pPr indent="0" lvl="0" marL="0" marR="0" rtl="0" algn="l">
              <a:spcBef>
                <a:spcPts val="0"/>
              </a:spcBef>
              <a:buSzPct val="25000"/>
              <a:buNone/>
            </a:pPr>
            <a:r>
              <a:rPr lang="en-GB" sz="1067">
                <a:solidFill>
                  <a:schemeClr val="dk1"/>
                </a:solidFill>
                <a:latin typeface="Calibri"/>
                <a:ea typeface="Calibri"/>
                <a:cs typeface="Calibri"/>
                <a:sym typeface="Calibri"/>
              </a:rPr>
              <a:t>This ensures you don’t save over your template while populating it. To do this, under File choose ‘Save as’. Rename your presentation to a relevant title, and save it in the correct location. You will then be able to click the save shortcut  while creating the rest of the presentation, which will save over your file.</a:t>
            </a:r>
          </a:p>
        </p:txBody>
      </p:sp>
      <p:sp>
        <p:nvSpPr>
          <p:cNvPr id="107" name="Shape 107"/>
          <p:cNvSpPr txBox="1"/>
          <p:nvPr/>
        </p:nvSpPr>
        <p:spPr>
          <a:xfrm>
            <a:off x="12299577" y="3208038"/>
            <a:ext cx="2511540" cy="181569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rPr b="1" lang="en-GB" sz="1333">
                <a:solidFill>
                  <a:schemeClr val="dk1"/>
                </a:solidFill>
                <a:latin typeface="Calibri"/>
                <a:ea typeface="Calibri"/>
                <a:cs typeface="Calibri"/>
                <a:sym typeface="Calibri"/>
              </a:rPr>
              <a:t>USER NOTE:</a:t>
            </a:r>
          </a:p>
          <a:p>
            <a:pPr indent="0" lvl="0" marL="0" marR="0" rtl="0" algn="l">
              <a:spcBef>
                <a:spcPts val="0"/>
              </a:spcBef>
              <a:buNone/>
            </a:pPr>
            <a:r>
              <a:t/>
            </a:r>
            <a:endParaRPr b="1" sz="1333">
              <a:solidFill>
                <a:schemeClr val="dk1"/>
              </a:solidFill>
              <a:latin typeface="Calibri"/>
              <a:ea typeface="Calibri"/>
              <a:cs typeface="Calibri"/>
              <a:sym typeface="Calibri"/>
            </a:endParaRPr>
          </a:p>
          <a:p>
            <a:pPr indent="0" lvl="0" marL="0" marR="0" rtl="0" algn="l">
              <a:spcBef>
                <a:spcPts val="0"/>
              </a:spcBef>
              <a:buSzPct val="25000"/>
              <a:buNone/>
            </a:pPr>
            <a:r>
              <a:rPr b="1" lang="en-GB" sz="1333">
                <a:solidFill>
                  <a:schemeClr val="dk1"/>
                </a:solidFill>
                <a:latin typeface="Calibri"/>
                <a:ea typeface="Calibri"/>
                <a:cs typeface="Calibri"/>
                <a:sym typeface="Calibri"/>
              </a:rPr>
              <a:t>To update the information in this deck, just highlight over the text you want to update and re-type.</a:t>
            </a:r>
          </a:p>
          <a:p>
            <a:pPr indent="0" lvl="0" marL="0" marR="0" rtl="0" algn="l">
              <a:spcBef>
                <a:spcPts val="0"/>
              </a:spcBef>
              <a:buNone/>
            </a:pPr>
            <a:r>
              <a:t/>
            </a:r>
            <a:endParaRPr sz="1333">
              <a:solidFill>
                <a:schemeClr val="dk1"/>
              </a:solidFill>
              <a:latin typeface="Calibri"/>
              <a:ea typeface="Calibri"/>
              <a:cs typeface="Calibri"/>
              <a:sym typeface="Calibri"/>
            </a:endParaRPr>
          </a:p>
          <a:p>
            <a:pPr indent="0" lvl="0" marL="0" marR="0" rtl="0" algn="l">
              <a:spcBef>
                <a:spcPts val="0"/>
              </a:spcBef>
              <a:buSzPct val="25000"/>
              <a:buNone/>
            </a:pPr>
            <a:r>
              <a:rPr lang="en-GB" sz="1067">
                <a:solidFill>
                  <a:schemeClr val="dk1"/>
                </a:solidFill>
                <a:latin typeface="Calibri"/>
                <a:ea typeface="Calibri"/>
                <a:cs typeface="Calibri"/>
                <a:sym typeface="Calibri"/>
              </a:rPr>
              <a:t>This will ensure type sizes and locations will remain consistent throughout at Grant Thornton Proposals..</a:t>
            </a:r>
          </a:p>
        </p:txBody>
      </p:sp>
      <p:sp>
        <p:nvSpPr>
          <p:cNvPr id="108" name="Shape 108"/>
          <p:cNvSpPr txBox="1"/>
          <p:nvPr/>
        </p:nvSpPr>
        <p:spPr>
          <a:xfrm>
            <a:off x="815361" y="3547867"/>
            <a:ext cx="10424537" cy="1136031"/>
          </a:xfrm>
          <a:prstGeom prst="rect">
            <a:avLst/>
          </a:prstGeom>
          <a:noFill/>
          <a:ln>
            <a:noFill/>
          </a:ln>
        </p:spPr>
        <p:txBody>
          <a:bodyPr anchorCtr="0" anchor="t" bIns="60950" lIns="121900" rIns="121900" wrap="square" tIns="60950">
            <a:noAutofit/>
          </a:bodyPr>
          <a:lstStyle/>
          <a:p>
            <a:pPr indent="0" lvl="0" marL="0" marR="0" rtl="0" algn="l">
              <a:lnSpc>
                <a:spcPct val="70000"/>
              </a:lnSpc>
              <a:spcBef>
                <a:spcPts val="0"/>
              </a:spcBef>
              <a:buSzPct val="25000"/>
              <a:buNone/>
            </a:pPr>
            <a:r>
              <a:rPr lang="en-GB" sz="4000">
                <a:solidFill>
                  <a:srgbClr val="7030A0"/>
                </a:solidFill>
                <a:latin typeface="Calibri"/>
                <a:ea typeface="Calibri"/>
                <a:cs typeface="Calibri"/>
                <a:sym typeface="Calibri"/>
              </a:rPr>
              <a:t>Grant Thornton Valuation</a:t>
            </a:r>
          </a:p>
        </p:txBody>
      </p:sp>
      <p:sp>
        <p:nvSpPr>
          <p:cNvPr id="109" name="Shape 109"/>
          <p:cNvSpPr/>
          <p:nvPr/>
        </p:nvSpPr>
        <p:spPr>
          <a:xfrm>
            <a:off x="4193930" y="5805484"/>
            <a:ext cx="3978974" cy="307777"/>
          </a:xfrm>
          <a:prstGeom prst="rect">
            <a:avLst/>
          </a:prstGeom>
          <a:no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Clr>
                <a:srgbClr val="365F91"/>
              </a:buClr>
              <a:buSzPct val="25000"/>
              <a:buFont typeface="Bookman Old Style"/>
              <a:buNone/>
            </a:pPr>
            <a:r>
              <a:rPr b="1" i="0" lang="en-GB" sz="1400" u="none" cap="none" strike="noStrike">
                <a:solidFill>
                  <a:srgbClr val="365F91"/>
                </a:solidFill>
                <a:latin typeface="Bookman Old Style"/>
                <a:ea typeface="Bookman Old Style"/>
                <a:cs typeface="Bookman Old Style"/>
                <a:sym typeface="Bookman Old Style"/>
              </a:rPr>
              <a:t>EUFIM Szeminárium 2017. február 24.   </a:t>
            </a:r>
          </a:p>
        </p:txBody>
      </p:sp>
      <p:pic>
        <p:nvPicPr>
          <p:cNvPr descr="EUFIM_kék" id="110" name="Shape 110"/>
          <p:cNvPicPr preferRelativeResize="0"/>
          <p:nvPr/>
        </p:nvPicPr>
        <p:blipFill rotWithShape="1">
          <a:blip r:embed="rId3">
            <a:alphaModFix/>
          </a:blip>
          <a:srcRect b="0" l="0" r="0" t="0"/>
          <a:stretch/>
        </p:blipFill>
        <p:spPr>
          <a:xfrm>
            <a:off x="5807066" y="6183600"/>
            <a:ext cx="577867" cy="497701"/>
          </a:xfrm>
          <a:prstGeom prst="rect">
            <a:avLst/>
          </a:prstGeom>
          <a:noFill/>
          <a:ln>
            <a:noFill/>
          </a:ln>
        </p:spPr>
      </p:pic>
      <p:sp>
        <p:nvSpPr>
          <p:cNvPr id="111" name="Shape 111"/>
          <p:cNvSpPr/>
          <p:nvPr/>
        </p:nvSpPr>
        <p:spPr>
          <a:xfrm>
            <a:off x="2502977" y="4339154"/>
            <a:ext cx="7360880" cy="954107"/>
          </a:xfrm>
          <a:prstGeom prst="rect">
            <a:avLst/>
          </a:prstGeom>
          <a:noFill/>
          <a:ln>
            <a:noFill/>
          </a:ln>
        </p:spPr>
        <p:txBody>
          <a:bodyPr anchorCtr="0" anchor="t" bIns="45700" lIns="91425" rIns="91425" wrap="square" tIns="45700">
            <a:noAutofit/>
          </a:bodyPr>
          <a:lstStyle/>
          <a:p>
            <a:pPr indent="0" lvl="0" marL="0" marR="0" rtl="0" algn="ctr">
              <a:lnSpc>
                <a:spcPct val="70000"/>
              </a:lnSpc>
              <a:spcBef>
                <a:spcPts val="0"/>
              </a:spcBef>
              <a:buSzPct val="25000"/>
              <a:buNone/>
            </a:pPr>
            <a:br>
              <a:rPr lang="en-GB" sz="4000">
                <a:solidFill>
                  <a:srgbClr val="7030A0"/>
                </a:solidFill>
                <a:latin typeface="Calibri"/>
                <a:ea typeface="Calibri"/>
                <a:cs typeface="Calibri"/>
                <a:sym typeface="Calibri"/>
              </a:rPr>
            </a:br>
            <a:r>
              <a:rPr lang="en-GB" sz="4000">
                <a:solidFill>
                  <a:srgbClr val="7030A0"/>
                </a:solidFill>
                <a:latin typeface="Calibri"/>
                <a:ea typeface="Calibri"/>
                <a:cs typeface="Calibri"/>
                <a:sym typeface="Calibri"/>
              </a:rPr>
              <a:t>Ingatlanszakmai Mesterkurzusok</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1" name="Shape 191"/>
        <p:cNvGrpSpPr/>
        <p:nvPr/>
      </p:nvGrpSpPr>
      <p:grpSpPr>
        <a:xfrm>
          <a:off x="0" y="0"/>
          <a:ext cx="0" cy="0"/>
          <a:chOff x="0" y="0"/>
          <a:chExt cx="0" cy="0"/>
        </a:xfrm>
      </p:grpSpPr>
      <p:sp>
        <p:nvSpPr>
          <p:cNvPr id="192" name="Shape 192"/>
          <p:cNvSpPr txBox="1"/>
          <p:nvPr/>
        </p:nvSpPr>
        <p:spPr>
          <a:xfrm>
            <a:off x="12299576" y="2373"/>
            <a:ext cx="2343524" cy="1241237"/>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rPr b="1" lang="en-GB" sz="1333">
                <a:solidFill>
                  <a:schemeClr val="dk1"/>
                </a:solidFill>
                <a:latin typeface="Calibri"/>
                <a:ea typeface="Calibri"/>
                <a:cs typeface="Calibri"/>
                <a:sym typeface="Calibri"/>
              </a:rPr>
              <a:t>USER NOTE:</a:t>
            </a:r>
          </a:p>
          <a:p>
            <a:pPr indent="0" lvl="0" marL="0" marR="0" rtl="0" algn="l">
              <a:spcBef>
                <a:spcPts val="0"/>
              </a:spcBef>
              <a:buNone/>
            </a:pPr>
            <a:r>
              <a:t/>
            </a:r>
            <a:endParaRPr b="1" sz="1333">
              <a:solidFill>
                <a:schemeClr val="dk1"/>
              </a:solidFill>
              <a:latin typeface="Calibri"/>
              <a:ea typeface="Calibri"/>
              <a:cs typeface="Calibri"/>
              <a:sym typeface="Calibri"/>
            </a:endParaRPr>
          </a:p>
          <a:p>
            <a:pPr indent="0" lvl="0" marL="0" marR="0" rtl="0" algn="l">
              <a:spcBef>
                <a:spcPts val="0"/>
              </a:spcBef>
              <a:buSzPct val="25000"/>
              <a:buNone/>
            </a:pPr>
            <a:r>
              <a:rPr b="1" lang="en-GB" sz="1333">
                <a:solidFill>
                  <a:schemeClr val="dk1"/>
                </a:solidFill>
                <a:latin typeface="Calibri"/>
                <a:ea typeface="Calibri"/>
                <a:cs typeface="Calibri"/>
                <a:sym typeface="Calibri"/>
              </a:rPr>
              <a:t>Blank page</a:t>
            </a:r>
          </a:p>
          <a:p>
            <a:pPr indent="0" lvl="0" marL="0" marR="0" rtl="0" algn="l">
              <a:spcBef>
                <a:spcPts val="0"/>
              </a:spcBef>
              <a:buNone/>
            </a:pPr>
            <a:r>
              <a:t/>
            </a:r>
            <a:endParaRPr sz="1333">
              <a:solidFill>
                <a:schemeClr val="dk1"/>
              </a:solidFill>
              <a:latin typeface="Calibri"/>
              <a:ea typeface="Calibri"/>
              <a:cs typeface="Calibri"/>
              <a:sym typeface="Calibri"/>
            </a:endParaRPr>
          </a:p>
          <a:p>
            <a:pPr indent="0" lvl="0" marL="0" marR="0" rtl="0" algn="l">
              <a:spcBef>
                <a:spcPts val="0"/>
              </a:spcBef>
              <a:buSzPct val="25000"/>
              <a:buNone/>
            </a:pPr>
            <a:r>
              <a:rPr lang="en-GB" sz="1067">
                <a:solidFill>
                  <a:schemeClr val="dk1"/>
                </a:solidFill>
                <a:latin typeface="Calibri"/>
                <a:ea typeface="Calibri"/>
                <a:cs typeface="Calibri"/>
                <a:sym typeface="Calibri"/>
              </a:rPr>
              <a:t>This is left blank so you can fill it with your own content.</a:t>
            </a:r>
          </a:p>
        </p:txBody>
      </p:sp>
      <p:pic>
        <p:nvPicPr>
          <p:cNvPr descr="A3 header arrow.png" id="193" name="Shape 193"/>
          <p:cNvPicPr preferRelativeResize="0"/>
          <p:nvPr/>
        </p:nvPicPr>
        <p:blipFill rotWithShape="1">
          <a:blip r:embed="rId3">
            <a:alphaModFix/>
          </a:blip>
          <a:srcRect b="0" l="0" r="0" t="0"/>
          <a:stretch/>
        </p:blipFill>
        <p:spPr>
          <a:xfrm>
            <a:off x="1" y="908381"/>
            <a:ext cx="9981707" cy="350809"/>
          </a:xfrm>
          <a:prstGeom prst="rect">
            <a:avLst/>
          </a:prstGeom>
          <a:noFill/>
          <a:ln>
            <a:noFill/>
          </a:ln>
        </p:spPr>
      </p:pic>
      <p:sp>
        <p:nvSpPr>
          <p:cNvPr id="194" name="Shape 194"/>
          <p:cNvSpPr txBox="1"/>
          <p:nvPr/>
        </p:nvSpPr>
        <p:spPr>
          <a:xfrm>
            <a:off x="838200" y="365125"/>
            <a:ext cx="10515600" cy="1325563"/>
          </a:xfrm>
          <a:prstGeom prst="rect">
            <a:avLst/>
          </a:prstGeom>
          <a:noFill/>
          <a:ln>
            <a:noFill/>
          </a:ln>
        </p:spPr>
        <p:txBody>
          <a:bodyPr anchorCtr="0" anchor="t" bIns="45700" lIns="91425" rIns="91425" wrap="square" tIns="45700">
            <a:noAutofit/>
          </a:bodyPr>
          <a:lstStyle/>
          <a:p>
            <a:pPr indent="0" lvl="0" marL="0" marR="0" rtl="0" algn="l">
              <a:lnSpc>
                <a:spcPct val="90000"/>
              </a:lnSpc>
              <a:spcBef>
                <a:spcPts val="0"/>
              </a:spcBef>
              <a:buClr>
                <a:srgbClr val="7030A0"/>
              </a:buClr>
              <a:buSzPct val="25000"/>
              <a:buFont typeface="Calibri"/>
              <a:buNone/>
            </a:pPr>
            <a:r>
              <a:rPr b="1" lang="en-GB" sz="4400">
                <a:solidFill>
                  <a:srgbClr val="7030A0"/>
                </a:solidFill>
                <a:latin typeface="Calibri"/>
                <a:ea typeface="Calibri"/>
                <a:cs typeface="Calibri"/>
                <a:sym typeface="Calibri"/>
              </a:rPr>
              <a:t>Közös tudástár hiánya…</a:t>
            </a:r>
          </a:p>
        </p:txBody>
      </p:sp>
      <p:sp>
        <p:nvSpPr>
          <p:cNvPr id="195" name="Shape 195"/>
          <p:cNvSpPr txBox="1"/>
          <p:nvPr/>
        </p:nvSpPr>
        <p:spPr>
          <a:xfrm>
            <a:off x="838200" y="2049462"/>
            <a:ext cx="10515600" cy="4351338"/>
          </a:xfrm>
          <a:prstGeom prst="rect">
            <a:avLst/>
          </a:prstGeom>
          <a:noFill/>
          <a:ln>
            <a:noFill/>
          </a:ln>
        </p:spPr>
        <p:txBody>
          <a:bodyPr anchorCtr="0" anchor="t" bIns="45700" lIns="91425" rIns="91425" wrap="square" tIns="45700">
            <a:noAutofit/>
          </a:bodyPr>
          <a:lstStyle/>
          <a:p>
            <a:pPr indent="-228600" lvl="0" marL="228600" marR="0" rtl="0" algn="l">
              <a:lnSpc>
                <a:spcPct val="90000"/>
              </a:lnSpc>
              <a:spcBef>
                <a:spcPts val="0"/>
              </a:spcBef>
              <a:spcAft>
                <a:spcPts val="0"/>
              </a:spcAft>
              <a:buClr>
                <a:schemeClr val="dk1"/>
              </a:buClr>
              <a:buSzPct val="100000"/>
              <a:buFont typeface="Arial"/>
              <a:buChar char="•"/>
            </a:pPr>
            <a:r>
              <a:rPr i="1" lang="en-GB" sz="2800">
                <a:solidFill>
                  <a:schemeClr val="dk1"/>
                </a:solidFill>
                <a:latin typeface="Calibri"/>
                <a:ea typeface="Calibri"/>
                <a:cs typeface="Calibri"/>
                <a:sym typeface="Calibri"/>
              </a:rPr>
              <a:t>Sztenderd procedúra</a:t>
            </a:r>
          </a:p>
          <a:p>
            <a:pPr indent="-228600" lvl="0" marL="228600" marR="0" rtl="0" algn="l">
              <a:lnSpc>
                <a:spcPct val="90000"/>
              </a:lnSpc>
              <a:spcBef>
                <a:spcPts val="1000"/>
              </a:spcBef>
              <a:spcAft>
                <a:spcPts val="0"/>
              </a:spcAft>
              <a:buClr>
                <a:schemeClr val="dk1"/>
              </a:buClr>
              <a:buSzPct val="100000"/>
              <a:buFont typeface="Arial"/>
              <a:buChar char="•"/>
            </a:pPr>
            <a:r>
              <a:rPr i="1" lang="en-GB" sz="2800">
                <a:solidFill>
                  <a:schemeClr val="dk1"/>
                </a:solidFill>
                <a:latin typeface="Calibri"/>
                <a:ea typeface="Calibri"/>
                <a:cs typeface="Calibri"/>
                <a:sym typeface="Calibri"/>
              </a:rPr>
              <a:t>Transzparens, hivatkozható adatok</a:t>
            </a:r>
          </a:p>
          <a:p>
            <a:pPr indent="-228600" lvl="0" marL="228600" marR="0" rtl="0" algn="l">
              <a:lnSpc>
                <a:spcPct val="90000"/>
              </a:lnSpc>
              <a:spcBef>
                <a:spcPts val="1000"/>
              </a:spcBef>
              <a:spcAft>
                <a:spcPts val="0"/>
              </a:spcAft>
              <a:buClr>
                <a:schemeClr val="dk1"/>
              </a:buClr>
              <a:buSzPct val="100000"/>
              <a:buFont typeface="Arial"/>
              <a:buChar char="•"/>
            </a:pPr>
            <a:r>
              <a:rPr i="1" lang="en-GB" sz="2800">
                <a:solidFill>
                  <a:schemeClr val="dk1"/>
                </a:solidFill>
                <a:latin typeface="Calibri"/>
                <a:ea typeface="Calibri"/>
                <a:cs typeface="Calibri"/>
                <a:sym typeface="Calibri"/>
              </a:rPr>
              <a:t>„Legjobb gyakorlat” megoldások</a:t>
            </a:r>
          </a:p>
          <a:p>
            <a:pPr indent="-228600" lvl="0" marL="228600" marR="0" rtl="0" algn="l">
              <a:lnSpc>
                <a:spcPct val="90000"/>
              </a:lnSpc>
              <a:spcBef>
                <a:spcPts val="1000"/>
              </a:spcBef>
              <a:spcAft>
                <a:spcPts val="0"/>
              </a:spcAft>
              <a:buClr>
                <a:schemeClr val="dk1"/>
              </a:buClr>
              <a:buSzPct val="100000"/>
              <a:buFont typeface="Arial"/>
              <a:buChar char="•"/>
            </a:pPr>
            <a:r>
              <a:rPr i="1" lang="en-GB" sz="2800">
                <a:solidFill>
                  <a:schemeClr val="dk1"/>
                </a:solidFill>
                <a:latin typeface="Calibri"/>
                <a:ea typeface="Calibri"/>
                <a:cs typeface="Calibri"/>
                <a:sym typeface="Calibri"/>
              </a:rPr>
              <a:t>Modern eljárások</a:t>
            </a:r>
          </a:p>
          <a:p>
            <a:pPr indent="-228600" lvl="0" marL="228600" marR="0" rtl="0" algn="l">
              <a:lnSpc>
                <a:spcPct val="90000"/>
              </a:lnSpc>
              <a:spcBef>
                <a:spcPts val="1000"/>
              </a:spcBef>
              <a:spcAft>
                <a:spcPts val="0"/>
              </a:spcAft>
              <a:buClr>
                <a:schemeClr val="dk1"/>
              </a:buClr>
              <a:buSzPct val="100000"/>
              <a:buFont typeface="Arial"/>
              <a:buChar char="•"/>
            </a:pPr>
            <a:r>
              <a:rPr i="1" lang="en-GB" sz="2800">
                <a:solidFill>
                  <a:schemeClr val="dk1"/>
                </a:solidFill>
                <a:latin typeface="Calibri"/>
                <a:ea typeface="Calibri"/>
                <a:cs typeface="Calibri"/>
                <a:sym typeface="Calibri"/>
              </a:rPr>
              <a:t>Ingatlan informatika</a:t>
            </a:r>
          </a:p>
          <a:p>
            <a:pPr indent="-228600" lvl="0" marL="228600" marR="0" rtl="0" algn="l">
              <a:lnSpc>
                <a:spcPct val="90000"/>
              </a:lnSpc>
              <a:spcBef>
                <a:spcPts val="1000"/>
              </a:spcBef>
              <a:spcAft>
                <a:spcPts val="0"/>
              </a:spcAft>
              <a:buClr>
                <a:schemeClr val="dk1"/>
              </a:buClr>
              <a:buSzPct val="100000"/>
              <a:buFont typeface="Arial"/>
              <a:buChar char="•"/>
            </a:pPr>
            <a:r>
              <a:rPr i="1" lang="en-GB" sz="2800">
                <a:solidFill>
                  <a:schemeClr val="dk1"/>
                </a:solidFill>
                <a:latin typeface="Calibri"/>
                <a:ea typeface="Calibri"/>
                <a:cs typeface="Calibri"/>
                <a:sym typeface="Calibri"/>
              </a:rPr>
              <a:t>Publikálás fórumai</a:t>
            </a:r>
          </a:p>
          <a:p>
            <a:pPr indent="-228600" lvl="0" marL="228600" marR="0" rtl="0" algn="l">
              <a:lnSpc>
                <a:spcPct val="90000"/>
              </a:lnSpc>
              <a:spcBef>
                <a:spcPts val="1000"/>
              </a:spcBef>
              <a:buClr>
                <a:schemeClr val="dk1"/>
              </a:buClr>
              <a:buSzPct val="100000"/>
              <a:buFont typeface="Arial"/>
              <a:buChar char="•"/>
            </a:pPr>
            <a:r>
              <a:rPr i="1" lang="en-GB" sz="2800">
                <a:solidFill>
                  <a:schemeClr val="dk1"/>
                </a:solidFill>
                <a:latin typeface="Calibri"/>
                <a:ea typeface="Calibri"/>
                <a:cs typeface="Calibri"/>
                <a:sym typeface="Calibri"/>
              </a:rPr>
              <a:t>Visszacsatolás, megerősítés</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9" name="Shape 199"/>
        <p:cNvGrpSpPr/>
        <p:nvPr/>
      </p:nvGrpSpPr>
      <p:grpSpPr>
        <a:xfrm>
          <a:off x="0" y="0"/>
          <a:ext cx="0" cy="0"/>
          <a:chOff x="0" y="0"/>
          <a:chExt cx="0" cy="0"/>
        </a:xfrm>
      </p:grpSpPr>
      <p:sp>
        <p:nvSpPr>
          <p:cNvPr id="200" name="Shape 200"/>
          <p:cNvSpPr txBox="1"/>
          <p:nvPr/>
        </p:nvSpPr>
        <p:spPr>
          <a:xfrm>
            <a:off x="12299576" y="2373"/>
            <a:ext cx="2343524" cy="1241237"/>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rPr b="1" lang="en-GB" sz="1333">
                <a:solidFill>
                  <a:schemeClr val="dk1"/>
                </a:solidFill>
                <a:latin typeface="Calibri"/>
                <a:ea typeface="Calibri"/>
                <a:cs typeface="Calibri"/>
                <a:sym typeface="Calibri"/>
              </a:rPr>
              <a:t>USER NOTE:</a:t>
            </a:r>
          </a:p>
          <a:p>
            <a:pPr indent="0" lvl="0" marL="0" marR="0" rtl="0" algn="l">
              <a:spcBef>
                <a:spcPts val="0"/>
              </a:spcBef>
              <a:buNone/>
            </a:pPr>
            <a:r>
              <a:t/>
            </a:r>
            <a:endParaRPr b="1" sz="1333">
              <a:solidFill>
                <a:schemeClr val="dk1"/>
              </a:solidFill>
              <a:latin typeface="Calibri"/>
              <a:ea typeface="Calibri"/>
              <a:cs typeface="Calibri"/>
              <a:sym typeface="Calibri"/>
            </a:endParaRPr>
          </a:p>
          <a:p>
            <a:pPr indent="0" lvl="0" marL="0" marR="0" rtl="0" algn="l">
              <a:spcBef>
                <a:spcPts val="0"/>
              </a:spcBef>
              <a:buSzPct val="25000"/>
              <a:buNone/>
            </a:pPr>
            <a:r>
              <a:rPr b="1" lang="en-GB" sz="1333">
                <a:solidFill>
                  <a:schemeClr val="dk1"/>
                </a:solidFill>
                <a:latin typeface="Calibri"/>
                <a:ea typeface="Calibri"/>
                <a:cs typeface="Calibri"/>
                <a:sym typeface="Calibri"/>
              </a:rPr>
              <a:t>Blank page</a:t>
            </a:r>
          </a:p>
          <a:p>
            <a:pPr indent="0" lvl="0" marL="0" marR="0" rtl="0" algn="l">
              <a:spcBef>
                <a:spcPts val="0"/>
              </a:spcBef>
              <a:buNone/>
            </a:pPr>
            <a:r>
              <a:t/>
            </a:r>
            <a:endParaRPr sz="1333">
              <a:solidFill>
                <a:schemeClr val="dk1"/>
              </a:solidFill>
              <a:latin typeface="Calibri"/>
              <a:ea typeface="Calibri"/>
              <a:cs typeface="Calibri"/>
              <a:sym typeface="Calibri"/>
            </a:endParaRPr>
          </a:p>
          <a:p>
            <a:pPr indent="0" lvl="0" marL="0" marR="0" rtl="0" algn="l">
              <a:spcBef>
                <a:spcPts val="0"/>
              </a:spcBef>
              <a:buSzPct val="25000"/>
              <a:buNone/>
            </a:pPr>
            <a:r>
              <a:rPr lang="en-GB" sz="1067">
                <a:solidFill>
                  <a:schemeClr val="dk1"/>
                </a:solidFill>
                <a:latin typeface="Calibri"/>
                <a:ea typeface="Calibri"/>
                <a:cs typeface="Calibri"/>
                <a:sym typeface="Calibri"/>
              </a:rPr>
              <a:t>This is left blank so you can fill it with your own content.</a:t>
            </a:r>
          </a:p>
        </p:txBody>
      </p:sp>
      <p:pic>
        <p:nvPicPr>
          <p:cNvPr descr="A3 header arrow.png" id="201" name="Shape 201"/>
          <p:cNvPicPr preferRelativeResize="0"/>
          <p:nvPr/>
        </p:nvPicPr>
        <p:blipFill rotWithShape="1">
          <a:blip r:embed="rId3">
            <a:alphaModFix/>
          </a:blip>
          <a:srcRect b="0" l="0" r="0" t="0"/>
          <a:stretch/>
        </p:blipFill>
        <p:spPr>
          <a:xfrm>
            <a:off x="1" y="908381"/>
            <a:ext cx="9981707" cy="350809"/>
          </a:xfrm>
          <a:prstGeom prst="rect">
            <a:avLst/>
          </a:prstGeom>
          <a:noFill/>
          <a:ln>
            <a:noFill/>
          </a:ln>
        </p:spPr>
      </p:pic>
      <p:sp>
        <p:nvSpPr>
          <p:cNvPr id="202" name="Shape 202"/>
          <p:cNvSpPr txBox="1"/>
          <p:nvPr/>
        </p:nvSpPr>
        <p:spPr>
          <a:xfrm>
            <a:off x="838200" y="365125"/>
            <a:ext cx="10515600" cy="1325563"/>
          </a:xfrm>
          <a:prstGeom prst="rect">
            <a:avLst/>
          </a:prstGeom>
          <a:noFill/>
          <a:ln>
            <a:noFill/>
          </a:ln>
        </p:spPr>
        <p:txBody>
          <a:bodyPr anchorCtr="0" anchor="t" bIns="45700" lIns="91425" rIns="91425" wrap="square" tIns="45700">
            <a:noAutofit/>
          </a:bodyPr>
          <a:lstStyle/>
          <a:p>
            <a:pPr indent="0" lvl="0" marL="0" marR="0" rtl="0" algn="l">
              <a:lnSpc>
                <a:spcPct val="90000"/>
              </a:lnSpc>
              <a:spcBef>
                <a:spcPts val="0"/>
              </a:spcBef>
              <a:spcAft>
                <a:spcPts val="0"/>
              </a:spcAft>
              <a:buClr>
                <a:srgbClr val="7030A0"/>
              </a:buClr>
              <a:buSzPct val="25000"/>
              <a:buFont typeface="Calibri"/>
              <a:buNone/>
            </a:pPr>
            <a:r>
              <a:rPr b="1" lang="en-GB" sz="4400">
                <a:solidFill>
                  <a:srgbClr val="7030A0"/>
                </a:solidFill>
                <a:latin typeface="Calibri"/>
                <a:ea typeface="Calibri"/>
                <a:cs typeface="Calibri"/>
                <a:sym typeface="Calibri"/>
              </a:rPr>
              <a:t>Mesterkurzusok negyedévente közösen a</a:t>
            </a:r>
          </a:p>
          <a:p>
            <a:pPr indent="0" lvl="0" marL="0" marR="0" rtl="0" algn="l">
              <a:lnSpc>
                <a:spcPct val="90000"/>
              </a:lnSpc>
              <a:spcBef>
                <a:spcPts val="0"/>
              </a:spcBef>
              <a:spcAft>
                <a:spcPts val="0"/>
              </a:spcAft>
              <a:buClr>
                <a:schemeClr val="dk1"/>
              </a:buClr>
              <a:buFont typeface="Calibri"/>
              <a:buNone/>
            </a:pPr>
            <a:r>
              <a:t/>
            </a:r>
            <a:endParaRPr b="1" sz="4400">
              <a:solidFill>
                <a:srgbClr val="7030A0"/>
              </a:solidFill>
              <a:latin typeface="Calibri"/>
              <a:ea typeface="Calibri"/>
              <a:cs typeface="Calibri"/>
              <a:sym typeface="Calibri"/>
            </a:endParaRPr>
          </a:p>
          <a:p>
            <a:pPr indent="0" lvl="0" marL="0" marR="0" rtl="0" algn="l">
              <a:lnSpc>
                <a:spcPct val="90000"/>
              </a:lnSpc>
              <a:spcBef>
                <a:spcPts val="0"/>
              </a:spcBef>
              <a:buClr>
                <a:srgbClr val="7030A0"/>
              </a:buClr>
              <a:buSzPct val="25000"/>
              <a:buFont typeface="Calibri"/>
              <a:buNone/>
            </a:pPr>
            <a:r>
              <a:rPr b="1" lang="en-GB" sz="4400">
                <a:solidFill>
                  <a:srgbClr val="7030A0"/>
                </a:solidFill>
                <a:latin typeface="Calibri"/>
                <a:ea typeface="Calibri"/>
                <a:cs typeface="Calibri"/>
                <a:sym typeface="Calibri"/>
              </a:rPr>
              <a:t>BME-vel</a:t>
            </a:r>
          </a:p>
        </p:txBody>
      </p:sp>
      <p:sp>
        <p:nvSpPr>
          <p:cNvPr id="203" name="Shape 203"/>
          <p:cNvSpPr txBox="1"/>
          <p:nvPr/>
        </p:nvSpPr>
        <p:spPr>
          <a:xfrm>
            <a:off x="838200" y="2442373"/>
            <a:ext cx="10515600" cy="4351338"/>
          </a:xfrm>
          <a:prstGeom prst="rect">
            <a:avLst/>
          </a:prstGeom>
          <a:noFill/>
          <a:ln>
            <a:noFill/>
          </a:ln>
        </p:spPr>
        <p:txBody>
          <a:bodyPr anchorCtr="0" anchor="t" bIns="45700" lIns="91425" rIns="91425" wrap="square" tIns="45700">
            <a:noAutofit/>
          </a:bodyPr>
          <a:lstStyle/>
          <a:p>
            <a:pPr indent="0" lvl="0" marL="0" marR="0" rtl="0" algn="l">
              <a:lnSpc>
                <a:spcPct val="90000"/>
              </a:lnSpc>
              <a:spcBef>
                <a:spcPts val="0"/>
              </a:spcBef>
              <a:spcAft>
                <a:spcPts val="0"/>
              </a:spcAft>
              <a:buClr>
                <a:schemeClr val="dk1"/>
              </a:buClr>
              <a:buSzPct val="25000"/>
              <a:buFont typeface="Arial"/>
              <a:buNone/>
            </a:pPr>
            <a:r>
              <a:rPr i="1" lang="en-GB" sz="2800">
                <a:solidFill>
                  <a:schemeClr val="dk1"/>
                </a:solidFill>
                <a:latin typeface="Calibri"/>
                <a:ea typeface="Calibri"/>
                <a:cs typeface="Calibri"/>
                <a:sym typeface="Calibri"/>
              </a:rPr>
              <a:t>Témák:</a:t>
            </a:r>
          </a:p>
          <a:p>
            <a:pPr indent="-228600" lvl="0" marL="228600" marR="0" rtl="0" algn="l">
              <a:lnSpc>
                <a:spcPct val="90000"/>
              </a:lnSpc>
              <a:spcBef>
                <a:spcPts val="1000"/>
              </a:spcBef>
              <a:spcAft>
                <a:spcPts val="0"/>
              </a:spcAft>
              <a:buClr>
                <a:schemeClr val="dk1"/>
              </a:buClr>
              <a:buSzPct val="100000"/>
              <a:buFont typeface="Arial"/>
              <a:buChar char="•"/>
            </a:pPr>
            <a:r>
              <a:rPr i="1" lang="en-GB" sz="2800">
                <a:solidFill>
                  <a:schemeClr val="dk1"/>
                </a:solidFill>
                <a:latin typeface="Calibri"/>
                <a:ea typeface="Calibri"/>
                <a:cs typeface="Calibri"/>
                <a:sym typeface="Calibri"/>
              </a:rPr>
              <a:t>Stigmatizált ingatlanok értékcsökkenésének számítása</a:t>
            </a:r>
          </a:p>
          <a:p>
            <a:pPr indent="-228600" lvl="0" marL="228600" marR="0" rtl="0" algn="l">
              <a:lnSpc>
                <a:spcPct val="90000"/>
              </a:lnSpc>
              <a:spcBef>
                <a:spcPts val="1000"/>
              </a:spcBef>
              <a:spcAft>
                <a:spcPts val="0"/>
              </a:spcAft>
              <a:buClr>
                <a:schemeClr val="dk1"/>
              </a:buClr>
              <a:buSzPct val="100000"/>
              <a:buFont typeface="Arial"/>
              <a:buChar char="•"/>
            </a:pPr>
            <a:r>
              <a:rPr i="1" lang="en-GB" sz="2800">
                <a:solidFill>
                  <a:schemeClr val="dk1"/>
                </a:solidFill>
                <a:latin typeface="Calibri"/>
                <a:ea typeface="Calibri"/>
                <a:cs typeface="Calibri"/>
                <a:sym typeface="Calibri"/>
              </a:rPr>
              <a:t>Adatkezelés az ingatlanszakmában</a:t>
            </a:r>
          </a:p>
          <a:p>
            <a:pPr indent="-228600" lvl="0" marL="228600" marR="0" rtl="0" algn="l">
              <a:lnSpc>
                <a:spcPct val="90000"/>
              </a:lnSpc>
              <a:spcBef>
                <a:spcPts val="1000"/>
              </a:spcBef>
              <a:spcAft>
                <a:spcPts val="0"/>
              </a:spcAft>
              <a:buClr>
                <a:schemeClr val="dk1"/>
              </a:buClr>
              <a:buSzPct val="100000"/>
              <a:buFont typeface="Arial"/>
              <a:buChar char="•"/>
            </a:pPr>
            <a:r>
              <a:rPr i="1" lang="en-GB" sz="2800">
                <a:solidFill>
                  <a:schemeClr val="dk1"/>
                </a:solidFill>
                <a:latin typeface="Calibri"/>
                <a:ea typeface="Calibri"/>
                <a:cs typeface="Calibri"/>
                <a:sym typeface="Calibri"/>
              </a:rPr>
              <a:t>Közösségi ingatlanok értékelése</a:t>
            </a:r>
          </a:p>
          <a:p>
            <a:pPr indent="-228600" lvl="0" marL="228600" marR="0" rtl="0" algn="l">
              <a:lnSpc>
                <a:spcPct val="90000"/>
              </a:lnSpc>
              <a:spcBef>
                <a:spcPts val="1000"/>
              </a:spcBef>
              <a:spcAft>
                <a:spcPts val="0"/>
              </a:spcAft>
              <a:buClr>
                <a:schemeClr val="dk1"/>
              </a:buClr>
              <a:buSzPct val="100000"/>
              <a:buFont typeface="Arial"/>
              <a:buChar char="•"/>
            </a:pPr>
            <a:r>
              <a:rPr i="1" lang="en-GB" sz="2800">
                <a:solidFill>
                  <a:schemeClr val="dk1"/>
                </a:solidFill>
                <a:latin typeface="Calibri"/>
                <a:ea typeface="Calibri"/>
                <a:cs typeface="Calibri"/>
                <a:sym typeface="Calibri"/>
              </a:rPr>
              <a:t>Szállodaértékelés</a:t>
            </a:r>
          </a:p>
          <a:p>
            <a:pPr indent="-228600" lvl="0" marL="228600" marR="0" rtl="0" algn="l">
              <a:lnSpc>
                <a:spcPct val="90000"/>
              </a:lnSpc>
              <a:spcBef>
                <a:spcPts val="1000"/>
              </a:spcBef>
              <a:spcAft>
                <a:spcPts val="0"/>
              </a:spcAft>
              <a:buClr>
                <a:schemeClr val="dk1"/>
              </a:buClr>
              <a:buSzPct val="100000"/>
              <a:buFont typeface="Arial"/>
              <a:buChar char="•"/>
            </a:pPr>
            <a:r>
              <a:rPr i="1" lang="en-GB" sz="2800">
                <a:solidFill>
                  <a:schemeClr val="dk1"/>
                </a:solidFill>
                <a:latin typeface="Calibri"/>
                <a:ea typeface="Calibri"/>
                <a:cs typeface="Calibri"/>
                <a:sym typeface="Calibri"/>
              </a:rPr>
              <a:t>…</a:t>
            </a:r>
          </a:p>
          <a:p>
            <a:pPr indent="0" lvl="0" marL="0" marR="0" rtl="0" algn="ctr">
              <a:lnSpc>
                <a:spcPct val="90000"/>
              </a:lnSpc>
              <a:spcBef>
                <a:spcPts val="1000"/>
              </a:spcBef>
              <a:spcAft>
                <a:spcPts val="0"/>
              </a:spcAft>
              <a:buClr>
                <a:schemeClr val="dk1"/>
              </a:buClr>
              <a:buFont typeface="Arial"/>
              <a:buNone/>
            </a:pPr>
            <a:r>
              <a:t/>
            </a:r>
            <a:endParaRPr sz="2800">
              <a:solidFill>
                <a:schemeClr val="dk1"/>
              </a:solidFill>
              <a:latin typeface="Calibri"/>
              <a:ea typeface="Calibri"/>
              <a:cs typeface="Calibri"/>
              <a:sym typeface="Calibri"/>
            </a:endParaRPr>
          </a:p>
          <a:p>
            <a:pPr indent="0" lvl="0" marL="0" marR="0" rtl="0" algn="ctr">
              <a:lnSpc>
                <a:spcPct val="90000"/>
              </a:lnSpc>
              <a:spcBef>
                <a:spcPts val="1000"/>
              </a:spcBef>
              <a:spcAft>
                <a:spcPts val="0"/>
              </a:spcAft>
              <a:buClr>
                <a:schemeClr val="dk1"/>
              </a:buClr>
              <a:buSzPct val="25000"/>
              <a:buFont typeface="Arial"/>
              <a:buNone/>
            </a:pPr>
            <a:r>
              <a:rPr lang="en-GB" sz="2800">
                <a:solidFill>
                  <a:schemeClr val="dk1"/>
                </a:solidFill>
                <a:latin typeface="Calibri"/>
                <a:ea typeface="Calibri"/>
                <a:cs typeface="Calibri"/>
                <a:sym typeface="Calibri"/>
              </a:rPr>
              <a:t>Hírek, anyagok: </a:t>
            </a:r>
            <a:r>
              <a:rPr lang="en-GB" sz="2800" u="sng">
                <a:solidFill>
                  <a:schemeClr val="hlink"/>
                </a:solidFill>
                <a:latin typeface="Calibri"/>
                <a:ea typeface="Calibri"/>
                <a:cs typeface="Calibri"/>
                <a:sym typeface="Calibri"/>
                <a:hlinkClick r:id="rId4"/>
              </a:rPr>
              <a:t>www.vagyonertekeles.eu</a:t>
            </a:r>
          </a:p>
          <a:p>
            <a:pPr indent="0" lvl="0" marL="0" marR="0" rtl="0" algn="l">
              <a:lnSpc>
                <a:spcPct val="90000"/>
              </a:lnSpc>
              <a:spcBef>
                <a:spcPts val="1000"/>
              </a:spcBef>
              <a:buClr>
                <a:schemeClr val="dk1"/>
              </a:buClr>
              <a:buFont typeface="Arial"/>
              <a:buNone/>
            </a:pPr>
            <a:r>
              <a:t/>
            </a:r>
            <a:endParaRPr i="1" sz="2800">
              <a:solidFill>
                <a:schemeClr val="dk1"/>
              </a:solidFill>
              <a:latin typeface="Calibri"/>
              <a:ea typeface="Calibri"/>
              <a:cs typeface="Calibri"/>
              <a:sym typeface="Calibri"/>
            </a:endParaRPr>
          </a:p>
        </p:txBody>
      </p:sp>
      <p:grpSp>
        <p:nvGrpSpPr>
          <p:cNvPr id="204" name="Shape 204"/>
          <p:cNvGrpSpPr/>
          <p:nvPr/>
        </p:nvGrpSpPr>
        <p:grpSpPr>
          <a:xfrm>
            <a:off x="9154468" y="2885194"/>
            <a:ext cx="1020948" cy="551092"/>
            <a:chOff x="5796136" y="1268759"/>
            <a:chExt cx="1146879" cy="600150"/>
          </a:xfrm>
        </p:grpSpPr>
        <p:sp>
          <p:nvSpPr>
            <p:cNvPr id="205" name="Shape 205"/>
            <p:cNvSpPr/>
            <p:nvPr/>
          </p:nvSpPr>
          <p:spPr>
            <a:xfrm rot="-992943">
              <a:off x="6045540" y="1384365"/>
              <a:ext cx="864096" cy="360040"/>
            </a:xfrm>
            <a:prstGeom prst="diagStripe">
              <a:avLst>
                <a:gd fmla="val 50000" name="adj"/>
              </a:avLst>
            </a:prstGeom>
            <a:solidFill>
              <a:schemeClr val="accent1"/>
            </a:solidFill>
            <a:ln cap="flat" cmpd="sng" w="12700">
              <a:solidFill>
                <a:srgbClr val="42719B"/>
              </a:solidFill>
              <a:prstDash val="solid"/>
              <a:miter lim="8000"/>
              <a:headEnd len="med" w="med" type="none"/>
              <a:tailEnd len="med" w="med" type="none"/>
            </a:ln>
          </p:spPr>
          <p:txBody>
            <a:bodyPr anchorCtr="0" anchor="ctr" bIns="45700" lIns="91425" rIns="91425" wrap="square" tIns="45700">
              <a:noAutofit/>
            </a:bodyPr>
            <a:lstStyle/>
            <a:p>
              <a:pPr indent="0" lvl="0" marL="0" marR="0" rtl="0" algn="ctr">
                <a:spcBef>
                  <a:spcPts val="0"/>
                </a:spcBef>
                <a:buNone/>
              </a:pPr>
              <a:r>
                <a:t/>
              </a:r>
              <a:endParaRPr sz="1800">
                <a:solidFill>
                  <a:schemeClr val="dk1"/>
                </a:solidFill>
                <a:latin typeface="Calibri"/>
                <a:ea typeface="Calibri"/>
                <a:cs typeface="Calibri"/>
                <a:sym typeface="Calibri"/>
              </a:endParaRPr>
            </a:p>
          </p:txBody>
        </p:sp>
        <p:sp>
          <p:nvSpPr>
            <p:cNvPr id="206" name="Shape 206"/>
            <p:cNvSpPr/>
            <p:nvPr/>
          </p:nvSpPr>
          <p:spPr>
            <a:xfrm flipH="1" rot="-193458">
              <a:off x="5806261" y="1492719"/>
              <a:ext cx="292524" cy="368255"/>
            </a:xfrm>
            <a:prstGeom prst="diagStripe">
              <a:avLst>
                <a:gd fmla="val 50000" name="adj"/>
              </a:avLst>
            </a:prstGeom>
            <a:solidFill>
              <a:schemeClr val="accent1"/>
            </a:solidFill>
            <a:ln cap="flat" cmpd="sng" w="12700">
              <a:solidFill>
                <a:srgbClr val="42719B"/>
              </a:solidFill>
              <a:prstDash val="solid"/>
              <a:miter lim="8000"/>
              <a:headEnd len="med" w="med" type="none"/>
              <a:tailEnd len="med" w="med" type="none"/>
            </a:ln>
          </p:spPr>
          <p:txBody>
            <a:bodyPr anchorCtr="0" anchor="ctr" bIns="45700" lIns="91425" rIns="91425" wrap="square" tIns="45700">
              <a:noAutofit/>
            </a:bodyPr>
            <a:lstStyle/>
            <a:p>
              <a:pPr indent="0" lvl="0" marL="0" marR="0" rtl="0" algn="ctr">
                <a:spcBef>
                  <a:spcPts val="0"/>
                </a:spcBef>
                <a:buNone/>
              </a:pPr>
              <a:r>
                <a:t/>
              </a:r>
              <a:endParaRPr sz="1800">
                <a:solidFill>
                  <a:schemeClr val="dk1"/>
                </a:solidFill>
                <a:latin typeface="Calibri"/>
                <a:ea typeface="Calibri"/>
                <a:cs typeface="Calibri"/>
                <a:sym typeface="Calibri"/>
              </a:endParaRPr>
            </a:p>
          </p:txBody>
        </p:sp>
      </p:grpSp>
      <p:grpSp>
        <p:nvGrpSpPr>
          <p:cNvPr id="207" name="Shape 207"/>
          <p:cNvGrpSpPr/>
          <p:nvPr/>
        </p:nvGrpSpPr>
        <p:grpSpPr>
          <a:xfrm>
            <a:off x="9144568" y="3531147"/>
            <a:ext cx="995562" cy="586176"/>
            <a:chOff x="5796136" y="1268759"/>
            <a:chExt cx="1146879" cy="600150"/>
          </a:xfrm>
        </p:grpSpPr>
        <p:sp>
          <p:nvSpPr>
            <p:cNvPr id="208" name="Shape 208"/>
            <p:cNvSpPr/>
            <p:nvPr/>
          </p:nvSpPr>
          <p:spPr>
            <a:xfrm rot="-992943">
              <a:off x="6045540" y="1384365"/>
              <a:ext cx="864096" cy="360040"/>
            </a:xfrm>
            <a:prstGeom prst="diagStripe">
              <a:avLst>
                <a:gd fmla="val 50000" name="adj"/>
              </a:avLst>
            </a:prstGeom>
            <a:solidFill>
              <a:schemeClr val="accent1"/>
            </a:solidFill>
            <a:ln cap="flat" cmpd="sng" w="12700">
              <a:solidFill>
                <a:srgbClr val="42719B"/>
              </a:solidFill>
              <a:prstDash val="solid"/>
              <a:miter lim="8000"/>
              <a:headEnd len="med" w="med" type="none"/>
              <a:tailEnd len="med" w="med" type="none"/>
            </a:ln>
          </p:spPr>
          <p:txBody>
            <a:bodyPr anchorCtr="0" anchor="ctr" bIns="45700" lIns="91425" rIns="91425" wrap="square" tIns="45700">
              <a:noAutofit/>
            </a:bodyPr>
            <a:lstStyle/>
            <a:p>
              <a:pPr indent="0" lvl="0" marL="0" marR="0" rtl="0" algn="ctr">
                <a:spcBef>
                  <a:spcPts val="0"/>
                </a:spcBef>
                <a:buNone/>
              </a:pPr>
              <a:r>
                <a:t/>
              </a:r>
              <a:endParaRPr sz="1800">
                <a:solidFill>
                  <a:schemeClr val="dk1"/>
                </a:solidFill>
                <a:latin typeface="Calibri"/>
                <a:ea typeface="Calibri"/>
                <a:cs typeface="Calibri"/>
                <a:sym typeface="Calibri"/>
              </a:endParaRPr>
            </a:p>
          </p:txBody>
        </p:sp>
        <p:sp>
          <p:nvSpPr>
            <p:cNvPr id="209" name="Shape 209"/>
            <p:cNvSpPr/>
            <p:nvPr/>
          </p:nvSpPr>
          <p:spPr>
            <a:xfrm flipH="1" rot="-193458">
              <a:off x="5806261" y="1492719"/>
              <a:ext cx="292524" cy="368255"/>
            </a:xfrm>
            <a:prstGeom prst="diagStripe">
              <a:avLst>
                <a:gd fmla="val 50000" name="adj"/>
              </a:avLst>
            </a:prstGeom>
            <a:solidFill>
              <a:schemeClr val="accent1"/>
            </a:solidFill>
            <a:ln cap="flat" cmpd="sng" w="12700">
              <a:solidFill>
                <a:srgbClr val="42719B"/>
              </a:solidFill>
              <a:prstDash val="solid"/>
              <a:miter lim="8000"/>
              <a:headEnd len="med" w="med" type="none"/>
              <a:tailEnd len="med" w="med" type="none"/>
            </a:ln>
          </p:spPr>
          <p:txBody>
            <a:bodyPr anchorCtr="0" anchor="ctr" bIns="45700" lIns="91425" rIns="91425" wrap="square" tIns="45700">
              <a:noAutofit/>
            </a:bodyPr>
            <a:lstStyle/>
            <a:p>
              <a:pPr indent="0" lvl="0" marL="0" marR="0" rtl="0" algn="ctr">
                <a:spcBef>
                  <a:spcPts val="0"/>
                </a:spcBef>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3" name="Shape 213"/>
        <p:cNvGrpSpPr/>
        <p:nvPr/>
      </p:nvGrpSpPr>
      <p:grpSpPr>
        <a:xfrm>
          <a:off x="0" y="0"/>
          <a:ext cx="0" cy="0"/>
          <a:chOff x="0" y="0"/>
          <a:chExt cx="0" cy="0"/>
        </a:xfrm>
      </p:grpSpPr>
      <p:sp>
        <p:nvSpPr>
          <p:cNvPr id="214" name="Shape 214"/>
          <p:cNvSpPr txBox="1"/>
          <p:nvPr/>
        </p:nvSpPr>
        <p:spPr>
          <a:xfrm>
            <a:off x="12299576" y="2373"/>
            <a:ext cx="2343524" cy="1241237"/>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rPr b="1" lang="en-GB" sz="1333">
                <a:solidFill>
                  <a:schemeClr val="dk1"/>
                </a:solidFill>
                <a:latin typeface="Calibri"/>
                <a:ea typeface="Calibri"/>
                <a:cs typeface="Calibri"/>
                <a:sym typeface="Calibri"/>
              </a:rPr>
              <a:t>USER NOTE:</a:t>
            </a:r>
          </a:p>
          <a:p>
            <a:pPr indent="0" lvl="0" marL="0" marR="0" rtl="0" algn="l">
              <a:spcBef>
                <a:spcPts val="0"/>
              </a:spcBef>
              <a:buNone/>
            </a:pPr>
            <a:r>
              <a:t/>
            </a:r>
            <a:endParaRPr b="1" sz="1333">
              <a:solidFill>
                <a:schemeClr val="dk1"/>
              </a:solidFill>
              <a:latin typeface="Calibri"/>
              <a:ea typeface="Calibri"/>
              <a:cs typeface="Calibri"/>
              <a:sym typeface="Calibri"/>
            </a:endParaRPr>
          </a:p>
          <a:p>
            <a:pPr indent="0" lvl="0" marL="0" marR="0" rtl="0" algn="l">
              <a:spcBef>
                <a:spcPts val="0"/>
              </a:spcBef>
              <a:buSzPct val="25000"/>
              <a:buNone/>
            </a:pPr>
            <a:r>
              <a:rPr b="1" lang="en-GB" sz="1333">
                <a:solidFill>
                  <a:schemeClr val="dk1"/>
                </a:solidFill>
                <a:latin typeface="Calibri"/>
                <a:ea typeface="Calibri"/>
                <a:cs typeface="Calibri"/>
                <a:sym typeface="Calibri"/>
              </a:rPr>
              <a:t>Blank page</a:t>
            </a:r>
          </a:p>
          <a:p>
            <a:pPr indent="0" lvl="0" marL="0" marR="0" rtl="0" algn="l">
              <a:spcBef>
                <a:spcPts val="0"/>
              </a:spcBef>
              <a:buNone/>
            </a:pPr>
            <a:r>
              <a:t/>
            </a:r>
            <a:endParaRPr sz="1333">
              <a:solidFill>
                <a:schemeClr val="dk1"/>
              </a:solidFill>
              <a:latin typeface="Calibri"/>
              <a:ea typeface="Calibri"/>
              <a:cs typeface="Calibri"/>
              <a:sym typeface="Calibri"/>
            </a:endParaRPr>
          </a:p>
          <a:p>
            <a:pPr indent="0" lvl="0" marL="0" marR="0" rtl="0" algn="l">
              <a:spcBef>
                <a:spcPts val="0"/>
              </a:spcBef>
              <a:buSzPct val="25000"/>
              <a:buNone/>
            </a:pPr>
            <a:r>
              <a:rPr lang="en-GB" sz="1067">
                <a:solidFill>
                  <a:schemeClr val="dk1"/>
                </a:solidFill>
                <a:latin typeface="Calibri"/>
                <a:ea typeface="Calibri"/>
                <a:cs typeface="Calibri"/>
                <a:sym typeface="Calibri"/>
              </a:rPr>
              <a:t>This is left blank so you can fill it with your own content.</a:t>
            </a:r>
          </a:p>
        </p:txBody>
      </p:sp>
      <p:pic>
        <p:nvPicPr>
          <p:cNvPr descr="A3 header arrow.png" id="215" name="Shape 215"/>
          <p:cNvPicPr preferRelativeResize="0"/>
          <p:nvPr/>
        </p:nvPicPr>
        <p:blipFill rotWithShape="1">
          <a:blip r:embed="rId3">
            <a:alphaModFix/>
          </a:blip>
          <a:srcRect b="0" l="0" r="0" t="0"/>
          <a:stretch/>
        </p:blipFill>
        <p:spPr>
          <a:xfrm>
            <a:off x="1" y="908381"/>
            <a:ext cx="9981707" cy="350809"/>
          </a:xfrm>
          <a:prstGeom prst="rect">
            <a:avLst/>
          </a:prstGeom>
          <a:noFill/>
          <a:ln>
            <a:noFill/>
          </a:ln>
        </p:spPr>
      </p:pic>
      <p:sp>
        <p:nvSpPr>
          <p:cNvPr id="216" name="Shape 216"/>
          <p:cNvSpPr txBox="1"/>
          <p:nvPr/>
        </p:nvSpPr>
        <p:spPr>
          <a:xfrm>
            <a:off x="838200" y="365125"/>
            <a:ext cx="10515600" cy="1325563"/>
          </a:xfrm>
          <a:prstGeom prst="rect">
            <a:avLst/>
          </a:prstGeom>
          <a:noFill/>
          <a:ln>
            <a:noFill/>
          </a:ln>
        </p:spPr>
        <p:txBody>
          <a:bodyPr anchorCtr="0" anchor="t" bIns="45700" lIns="91425" rIns="91425" wrap="square" tIns="45700">
            <a:noAutofit/>
          </a:bodyPr>
          <a:lstStyle/>
          <a:p>
            <a:pPr indent="0" lvl="0" marL="0" marR="0" rtl="0" algn="l">
              <a:lnSpc>
                <a:spcPct val="90000"/>
              </a:lnSpc>
              <a:spcBef>
                <a:spcPts val="0"/>
              </a:spcBef>
              <a:spcAft>
                <a:spcPts val="0"/>
              </a:spcAft>
              <a:buClr>
                <a:srgbClr val="7030A0"/>
              </a:buClr>
              <a:buSzPct val="25000"/>
              <a:buFont typeface="Calibri"/>
              <a:buNone/>
            </a:pPr>
            <a:r>
              <a:rPr b="1" lang="en-GB" sz="4400">
                <a:solidFill>
                  <a:srgbClr val="7030A0"/>
                </a:solidFill>
                <a:latin typeface="Calibri"/>
                <a:ea typeface="Calibri"/>
                <a:cs typeface="Calibri"/>
                <a:sym typeface="Calibri"/>
              </a:rPr>
              <a:t>Szemelvények a Mestermunkákból</a:t>
            </a:r>
          </a:p>
          <a:p>
            <a:pPr indent="0" lvl="0" marL="0" marR="0" rtl="0" algn="l">
              <a:lnSpc>
                <a:spcPct val="90000"/>
              </a:lnSpc>
              <a:spcBef>
                <a:spcPts val="0"/>
              </a:spcBef>
              <a:buClr>
                <a:schemeClr val="dk1"/>
              </a:buClr>
              <a:buFont typeface="Calibri"/>
              <a:buNone/>
            </a:pPr>
            <a:r>
              <a:t/>
            </a:r>
            <a:endParaRPr b="1" sz="4400">
              <a:solidFill>
                <a:srgbClr val="7030A0"/>
              </a:solidFill>
              <a:latin typeface="Calibri"/>
              <a:ea typeface="Calibri"/>
              <a:cs typeface="Calibri"/>
              <a:sym typeface="Calibri"/>
            </a:endParaRPr>
          </a:p>
        </p:txBody>
      </p:sp>
      <p:sp>
        <p:nvSpPr>
          <p:cNvPr id="217" name="Shape 217"/>
          <p:cNvSpPr txBox="1"/>
          <p:nvPr/>
        </p:nvSpPr>
        <p:spPr>
          <a:xfrm>
            <a:off x="838200" y="2442373"/>
            <a:ext cx="10515600" cy="4351338"/>
          </a:xfrm>
          <a:prstGeom prst="rect">
            <a:avLst/>
          </a:prstGeom>
          <a:noFill/>
          <a:ln>
            <a:noFill/>
          </a:ln>
        </p:spPr>
        <p:txBody>
          <a:bodyPr anchorCtr="0" anchor="t" bIns="45700" lIns="91425" rIns="91425" wrap="square" tIns="45700">
            <a:noAutofit/>
          </a:bodyPr>
          <a:lstStyle/>
          <a:p>
            <a:pPr indent="0" lvl="0" marL="0" marR="0" rtl="0" algn="ctr">
              <a:lnSpc>
                <a:spcPct val="90000"/>
              </a:lnSpc>
              <a:spcBef>
                <a:spcPts val="0"/>
              </a:spcBef>
              <a:spcAft>
                <a:spcPts val="0"/>
              </a:spcAft>
              <a:buClr>
                <a:schemeClr val="dk1"/>
              </a:buClr>
              <a:buSzPct val="25000"/>
              <a:buFont typeface="Arial"/>
              <a:buNone/>
            </a:pPr>
            <a:r>
              <a:rPr i="1" lang="en-GB" sz="2800">
                <a:solidFill>
                  <a:schemeClr val="dk1"/>
                </a:solidFill>
                <a:latin typeface="Calibri"/>
                <a:ea typeface="Calibri"/>
                <a:cs typeface="Calibri"/>
                <a:sym typeface="Calibri"/>
              </a:rPr>
              <a:t>Teljes anyag elérhető a </a:t>
            </a:r>
          </a:p>
          <a:p>
            <a:pPr indent="0" lvl="0" marL="0" marR="0" rtl="0" algn="ctr">
              <a:lnSpc>
                <a:spcPct val="90000"/>
              </a:lnSpc>
              <a:spcBef>
                <a:spcPts val="1000"/>
              </a:spcBef>
              <a:spcAft>
                <a:spcPts val="0"/>
              </a:spcAft>
              <a:buClr>
                <a:schemeClr val="dk1"/>
              </a:buClr>
              <a:buFont typeface="Arial"/>
              <a:buNone/>
            </a:pPr>
            <a:r>
              <a:t/>
            </a:r>
            <a:endParaRPr i="1" sz="2800">
              <a:solidFill>
                <a:schemeClr val="dk1"/>
              </a:solidFill>
              <a:latin typeface="Calibri"/>
              <a:ea typeface="Calibri"/>
              <a:cs typeface="Calibri"/>
              <a:sym typeface="Calibri"/>
            </a:endParaRPr>
          </a:p>
          <a:p>
            <a:pPr indent="0" lvl="0" marL="0" marR="0" rtl="0" algn="ctr">
              <a:lnSpc>
                <a:spcPct val="90000"/>
              </a:lnSpc>
              <a:spcBef>
                <a:spcPts val="1000"/>
              </a:spcBef>
              <a:spcAft>
                <a:spcPts val="0"/>
              </a:spcAft>
              <a:buClr>
                <a:schemeClr val="dk1"/>
              </a:buClr>
              <a:buSzPct val="25000"/>
              <a:buFont typeface="Arial"/>
              <a:buNone/>
            </a:pPr>
            <a:r>
              <a:rPr lang="en-GB" sz="2800" u="sng">
                <a:solidFill>
                  <a:schemeClr val="hlink"/>
                </a:solidFill>
                <a:latin typeface="Calibri"/>
                <a:ea typeface="Calibri"/>
                <a:cs typeface="Calibri"/>
                <a:sym typeface="Calibri"/>
                <a:hlinkClick r:id="rId4"/>
              </a:rPr>
              <a:t>www.vagyonertekeles.eu</a:t>
            </a:r>
          </a:p>
          <a:p>
            <a:pPr indent="0" lvl="0" marL="0" marR="0" rtl="0" algn="ctr">
              <a:lnSpc>
                <a:spcPct val="90000"/>
              </a:lnSpc>
              <a:spcBef>
                <a:spcPts val="1000"/>
              </a:spcBef>
              <a:spcAft>
                <a:spcPts val="0"/>
              </a:spcAft>
              <a:buClr>
                <a:schemeClr val="dk1"/>
              </a:buClr>
              <a:buFont typeface="Arial"/>
              <a:buNone/>
            </a:pPr>
            <a:r>
              <a:t/>
            </a:r>
            <a:endParaRPr i="1" sz="2800">
              <a:solidFill>
                <a:schemeClr val="dk1"/>
              </a:solidFill>
              <a:latin typeface="Calibri"/>
              <a:ea typeface="Calibri"/>
              <a:cs typeface="Calibri"/>
              <a:sym typeface="Calibri"/>
            </a:endParaRPr>
          </a:p>
          <a:p>
            <a:pPr indent="0" lvl="0" marL="0" marR="0" rtl="0" algn="ctr">
              <a:lnSpc>
                <a:spcPct val="90000"/>
              </a:lnSpc>
              <a:spcBef>
                <a:spcPts val="1000"/>
              </a:spcBef>
              <a:spcAft>
                <a:spcPts val="0"/>
              </a:spcAft>
              <a:buClr>
                <a:schemeClr val="dk1"/>
              </a:buClr>
              <a:buSzPct val="25000"/>
              <a:buFont typeface="Arial"/>
              <a:buNone/>
            </a:pPr>
            <a:r>
              <a:rPr i="1" lang="en-GB" sz="2800">
                <a:solidFill>
                  <a:schemeClr val="dk1"/>
                </a:solidFill>
                <a:latin typeface="Calibri"/>
                <a:ea typeface="Calibri"/>
                <a:cs typeface="Calibri"/>
                <a:sym typeface="Calibri"/>
              </a:rPr>
              <a:t>oldalon</a:t>
            </a:r>
          </a:p>
          <a:p>
            <a:pPr indent="0" lvl="0" marL="0" marR="0" rtl="0" algn="l">
              <a:lnSpc>
                <a:spcPct val="90000"/>
              </a:lnSpc>
              <a:spcBef>
                <a:spcPts val="1000"/>
              </a:spcBef>
              <a:buClr>
                <a:schemeClr val="dk1"/>
              </a:buClr>
              <a:buFont typeface="Arial"/>
              <a:buNone/>
            </a:pPr>
            <a:r>
              <a:t/>
            </a:r>
            <a:endParaRPr i="1" sz="28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1" name="Shape 221"/>
        <p:cNvGrpSpPr/>
        <p:nvPr/>
      </p:nvGrpSpPr>
      <p:grpSpPr>
        <a:xfrm>
          <a:off x="0" y="0"/>
          <a:ext cx="0" cy="0"/>
          <a:chOff x="0" y="0"/>
          <a:chExt cx="0" cy="0"/>
        </a:xfrm>
      </p:grpSpPr>
      <p:sp>
        <p:nvSpPr>
          <p:cNvPr id="222" name="Shape 222"/>
          <p:cNvSpPr txBox="1"/>
          <p:nvPr>
            <p:ph type="ctrTitle"/>
          </p:nvPr>
        </p:nvSpPr>
        <p:spPr>
          <a:xfrm>
            <a:off x="1524000" y="1122363"/>
            <a:ext cx="9144000" cy="2387600"/>
          </a:xfrm>
          <a:prstGeom prst="rect">
            <a:avLst/>
          </a:prstGeom>
          <a:noFill/>
          <a:ln>
            <a:noFill/>
          </a:ln>
        </p:spPr>
        <p:txBody>
          <a:bodyPr anchorCtr="0" anchor="b" bIns="45700" lIns="91425" rIns="91425" wrap="square" tIns="45700">
            <a:noAutofit/>
          </a:bodyPr>
          <a:lstStyle/>
          <a:p>
            <a:pPr indent="0" lvl="0" marL="0" marR="0" rtl="0" algn="ctr">
              <a:lnSpc>
                <a:spcPct val="90000"/>
              </a:lnSpc>
              <a:spcBef>
                <a:spcPts val="0"/>
              </a:spcBef>
              <a:buClr>
                <a:schemeClr val="dk1"/>
              </a:buClr>
              <a:buSzPct val="25000"/>
              <a:buFont typeface="Calibri"/>
              <a:buNone/>
            </a:pPr>
            <a:r>
              <a:rPr b="0" i="0" lang="en-GB" sz="5400" u="none" cap="none" strike="noStrike">
                <a:solidFill>
                  <a:schemeClr val="dk1"/>
                </a:solidFill>
                <a:latin typeface="Calibri"/>
                <a:ea typeface="Calibri"/>
                <a:cs typeface="Calibri"/>
                <a:sym typeface="Calibri"/>
              </a:rPr>
              <a:t>Állásfoglalás</a:t>
            </a:r>
            <a:br>
              <a:rPr b="0" i="0" lang="en-GB" sz="5400" u="none" cap="none" strike="noStrike">
                <a:solidFill>
                  <a:schemeClr val="dk1"/>
                </a:solidFill>
                <a:latin typeface="Calibri"/>
                <a:ea typeface="Calibri"/>
                <a:cs typeface="Calibri"/>
                <a:sym typeface="Calibri"/>
              </a:rPr>
            </a:br>
            <a:r>
              <a:rPr b="0" i="0" lang="en-GB" sz="5400" u="none" cap="none" strike="noStrike">
                <a:solidFill>
                  <a:schemeClr val="dk1"/>
                </a:solidFill>
                <a:latin typeface="Calibri"/>
                <a:ea typeface="Calibri"/>
                <a:cs typeface="Calibri"/>
                <a:sym typeface="Calibri"/>
              </a:rPr>
              <a:t>a stigmatizált ingatlanok értékeléséről</a:t>
            </a:r>
            <a:br>
              <a:rPr b="0" i="0" lang="en-GB" sz="5400" u="none" cap="none" strike="noStrike">
                <a:solidFill>
                  <a:schemeClr val="dk1"/>
                </a:solidFill>
                <a:latin typeface="Calibri"/>
                <a:ea typeface="Calibri"/>
                <a:cs typeface="Calibri"/>
                <a:sym typeface="Calibri"/>
              </a:rPr>
            </a:br>
            <a:br>
              <a:rPr b="0" i="1" lang="en-GB" sz="1979" u="none" cap="none" strike="noStrike">
                <a:solidFill>
                  <a:schemeClr val="dk1"/>
                </a:solidFill>
                <a:latin typeface="Calibri"/>
                <a:ea typeface="Calibri"/>
                <a:cs typeface="Calibri"/>
                <a:sym typeface="Calibri"/>
              </a:rPr>
            </a:br>
          </a:p>
        </p:txBody>
      </p:sp>
      <p:sp>
        <p:nvSpPr>
          <p:cNvPr id="223" name="Shape 223"/>
          <p:cNvSpPr txBox="1"/>
          <p:nvPr>
            <p:ph idx="1" type="subTitle"/>
          </p:nvPr>
        </p:nvSpPr>
        <p:spPr>
          <a:xfrm>
            <a:off x="1524000" y="4318031"/>
            <a:ext cx="9144000" cy="1655762"/>
          </a:xfrm>
          <a:prstGeom prst="rect">
            <a:avLst/>
          </a:prstGeom>
          <a:noFill/>
          <a:ln>
            <a:noFill/>
          </a:ln>
        </p:spPr>
        <p:txBody>
          <a:bodyPr anchorCtr="0" anchor="t" bIns="45700" lIns="91425" rIns="91425" wrap="square" tIns="45700">
            <a:noAutofit/>
          </a:bodyPr>
          <a:lstStyle/>
          <a:p>
            <a:pPr indent="0" lvl="0" marL="0" marR="0" rtl="0" algn="ctr">
              <a:lnSpc>
                <a:spcPct val="90000"/>
              </a:lnSpc>
              <a:spcBef>
                <a:spcPts val="0"/>
              </a:spcBef>
              <a:spcAft>
                <a:spcPts val="0"/>
              </a:spcAft>
              <a:buClr>
                <a:schemeClr val="dk1"/>
              </a:buClr>
              <a:buSzPct val="25000"/>
              <a:buFont typeface="Arial"/>
              <a:buNone/>
            </a:pPr>
            <a:r>
              <a:rPr b="0" i="0" lang="en-GB" sz="2400" u="none" cap="none" strike="noStrike">
                <a:solidFill>
                  <a:schemeClr val="dk1"/>
                </a:solidFill>
                <a:latin typeface="Calibri"/>
                <a:ea typeface="Calibri"/>
                <a:cs typeface="Calibri"/>
                <a:sym typeface="Calibri"/>
              </a:rPr>
              <a:t>Grant Thornton Vagyonértékelési Mesterkurzusok</a:t>
            </a:r>
          </a:p>
          <a:p>
            <a:pPr indent="0" lvl="0" marL="0" marR="0" rtl="0" algn="ctr">
              <a:lnSpc>
                <a:spcPct val="90000"/>
              </a:lnSpc>
              <a:spcBef>
                <a:spcPts val="1000"/>
              </a:spcBef>
              <a:buClr>
                <a:schemeClr val="dk1"/>
              </a:buClr>
              <a:buSzPct val="25000"/>
              <a:buFont typeface="Arial"/>
              <a:buNone/>
            </a:pPr>
            <a:r>
              <a:rPr b="0" i="0" lang="en-GB" sz="2400" u="none" cap="none" strike="noStrike">
                <a:solidFill>
                  <a:schemeClr val="dk1"/>
                </a:solidFill>
                <a:latin typeface="Calibri"/>
                <a:ea typeface="Calibri"/>
                <a:cs typeface="Calibri"/>
                <a:sym typeface="Calibri"/>
              </a:rPr>
              <a:t>Stigmatizált Ingatlanok Értékelése</a:t>
            </a:r>
          </a:p>
        </p:txBody>
      </p:sp>
      <p:pic>
        <p:nvPicPr>
          <p:cNvPr id="224" name="Shape 224"/>
          <p:cNvPicPr preferRelativeResize="0"/>
          <p:nvPr/>
        </p:nvPicPr>
        <p:blipFill rotWithShape="1">
          <a:blip r:embed="rId3">
            <a:alphaModFix/>
          </a:blip>
          <a:srcRect b="0" l="0" r="0" t="0"/>
          <a:stretch/>
        </p:blipFill>
        <p:spPr>
          <a:xfrm>
            <a:off x="0" y="6290903"/>
            <a:ext cx="5054018" cy="567097"/>
          </a:xfrm>
          <a:prstGeom prst="rect">
            <a:avLst/>
          </a:prstGeom>
          <a:noFill/>
          <a:ln>
            <a:noFill/>
          </a:ln>
        </p:spPr>
      </p:pic>
      <p:pic>
        <p:nvPicPr>
          <p:cNvPr id="225" name="Shape 225"/>
          <p:cNvPicPr preferRelativeResize="0"/>
          <p:nvPr/>
        </p:nvPicPr>
        <p:blipFill rotWithShape="1">
          <a:blip r:embed="rId4">
            <a:alphaModFix/>
          </a:blip>
          <a:srcRect b="0" l="0" r="0" t="0"/>
          <a:stretch/>
        </p:blipFill>
        <p:spPr>
          <a:xfrm>
            <a:off x="9592574" y="6046538"/>
            <a:ext cx="2599426" cy="81146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9" name="Shape 229"/>
        <p:cNvGrpSpPr/>
        <p:nvPr/>
      </p:nvGrpSpPr>
      <p:grpSpPr>
        <a:xfrm>
          <a:off x="0" y="0"/>
          <a:ext cx="0" cy="0"/>
          <a:chOff x="0" y="0"/>
          <a:chExt cx="0" cy="0"/>
        </a:xfrm>
      </p:grpSpPr>
      <p:sp>
        <p:nvSpPr>
          <p:cNvPr id="230" name="Shape 230"/>
          <p:cNvSpPr txBox="1"/>
          <p:nvPr/>
        </p:nvSpPr>
        <p:spPr>
          <a:xfrm>
            <a:off x="2952728" y="642918"/>
            <a:ext cx="6400800" cy="614370"/>
          </a:xfrm>
          <a:prstGeom prst="rect">
            <a:avLst/>
          </a:prstGeom>
          <a:noFill/>
          <a:ln>
            <a:noFill/>
          </a:ln>
        </p:spPr>
        <p:txBody>
          <a:bodyPr anchorCtr="0" anchor="t" bIns="45700" lIns="91425" rIns="91425" wrap="square" tIns="45700">
            <a:noAutofit/>
          </a:bodyPr>
          <a:lstStyle/>
          <a:p>
            <a:pPr indent="0" lvl="0" marL="0" marR="0" rtl="0" algn="ctr">
              <a:spcBef>
                <a:spcPts val="0"/>
              </a:spcBef>
              <a:buSzPct val="25000"/>
              <a:buNone/>
            </a:pPr>
            <a:r>
              <a:rPr b="1" lang="en-GB" sz="3200" cap="none">
                <a:solidFill>
                  <a:srgbClr val="888888"/>
                </a:solidFill>
                <a:latin typeface="Calibri"/>
                <a:ea typeface="Calibri"/>
                <a:cs typeface="Calibri"/>
                <a:sym typeface="Calibri"/>
              </a:rPr>
              <a:t>I. ÖSSZEFOGLALÓ MEGÁLLAPÍTÁSOK</a:t>
            </a:r>
          </a:p>
        </p:txBody>
      </p:sp>
      <p:pic>
        <p:nvPicPr>
          <p:cNvPr id="231" name="Shape 231"/>
          <p:cNvPicPr preferRelativeResize="0"/>
          <p:nvPr/>
        </p:nvPicPr>
        <p:blipFill rotWithShape="1">
          <a:blip r:embed="rId3">
            <a:alphaModFix/>
          </a:blip>
          <a:srcRect b="0" l="0" r="0" t="0"/>
          <a:stretch/>
        </p:blipFill>
        <p:spPr>
          <a:xfrm>
            <a:off x="0" y="6290903"/>
            <a:ext cx="5054018" cy="567097"/>
          </a:xfrm>
          <a:prstGeom prst="rect">
            <a:avLst/>
          </a:prstGeom>
          <a:noFill/>
          <a:ln>
            <a:noFill/>
          </a:ln>
        </p:spPr>
      </p:pic>
      <p:pic>
        <p:nvPicPr>
          <p:cNvPr id="232" name="Shape 232"/>
          <p:cNvPicPr preferRelativeResize="0"/>
          <p:nvPr/>
        </p:nvPicPr>
        <p:blipFill rotWithShape="1">
          <a:blip r:embed="rId4">
            <a:alphaModFix/>
          </a:blip>
          <a:srcRect b="0" l="0" r="0" t="0"/>
          <a:stretch/>
        </p:blipFill>
        <p:spPr>
          <a:xfrm>
            <a:off x="9980762" y="6167719"/>
            <a:ext cx="2211237" cy="690280"/>
          </a:xfrm>
          <a:prstGeom prst="rect">
            <a:avLst/>
          </a:prstGeom>
          <a:noFill/>
          <a:ln>
            <a:noFill/>
          </a:ln>
        </p:spPr>
      </p:pic>
      <p:sp>
        <p:nvSpPr>
          <p:cNvPr id="233" name="Shape 233"/>
          <p:cNvSpPr/>
          <p:nvPr/>
        </p:nvSpPr>
        <p:spPr>
          <a:xfrm>
            <a:off x="4479985" y="6251285"/>
            <a:ext cx="6096000" cy="646331"/>
          </a:xfrm>
          <a:prstGeom prst="rect">
            <a:avLst/>
          </a:prstGeom>
          <a:noFill/>
          <a:ln>
            <a:noFill/>
          </a:ln>
        </p:spPr>
        <p:txBody>
          <a:bodyPr anchorCtr="0" anchor="t" bIns="45700" lIns="91425" rIns="91425" wrap="square" tIns="45700">
            <a:noAutofit/>
          </a:bodyPr>
          <a:lstStyle/>
          <a:p>
            <a:pPr indent="0" lvl="0" marL="0" marR="0" rtl="0" algn="ctr">
              <a:spcBef>
                <a:spcPts val="0"/>
              </a:spcBef>
              <a:buSzPct val="25000"/>
              <a:buNone/>
            </a:pPr>
            <a:r>
              <a:rPr lang="en-GB" sz="1800">
                <a:solidFill>
                  <a:schemeClr val="dk1"/>
                </a:solidFill>
                <a:latin typeface="Calibri"/>
                <a:ea typeface="Calibri"/>
                <a:cs typeface="Calibri"/>
                <a:sym typeface="Calibri"/>
              </a:rPr>
              <a:t>Grant Thornton Vagyonértékelési Mesterkurzusok</a:t>
            </a:r>
          </a:p>
          <a:p>
            <a:pPr indent="0" lvl="0" marL="0" marR="0" rtl="0" algn="ctr">
              <a:spcBef>
                <a:spcPts val="0"/>
              </a:spcBef>
              <a:buSzPct val="25000"/>
              <a:buNone/>
            </a:pPr>
            <a:r>
              <a:rPr lang="en-GB" sz="1800">
                <a:solidFill>
                  <a:schemeClr val="dk1"/>
                </a:solidFill>
                <a:latin typeface="Calibri"/>
                <a:ea typeface="Calibri"/>
                <a:cs typeface="Calibri"/>
                <a:sym typeface="Calibri"/>
              </a:rPr>
              <a:t>Stigmatizált Ingatlanok Értékelése</a:t>
            </a:r>
          </a:p>
        </p:txBody>
      </p:sp>
      <p:sp>
        <p:nvSpPr>
          <p:cNvPr id="234" name="Shape 234"/>
          <p:cNvSpPr/>
          <p:nvPr/>
        </p:nvSpPr>
        <p:spPr>
          <a:xfrm>
            <a:off x="1548060" y="1521718"/>
            <a:ext cx="9210136" cy="3987566"/>
          </a:xfrm>
          <a:prstGeom prst="rect">
            <a:avLst/>
          </a:prstGeom>
          <a:noFill/>
          <a:ln>
            <a:noFill/>
          </a:ln>
        </p:spPr>
        <p:txBody>
          <a:bodyPr anchorCtr="0" anchor="t" bIns="45700" lIns="91425" rIns="91425" wrap="square" tIns="45700">
            <a:noAutofit/>
          </a:bodyPr>
          <a:lstStyle/>
          <a:p>
            <a:pPr indent="0" lvl="0" marL="0" marR="0" rtl="0" algn="just">
              <a:spcBef>
                <a:spcPts val="0"/>
              </a:spcBef>
              <a:buSzPct val="25000"/>
              <a:buNone/>
            </a:pPr>
            <a:r>
              <a:rPr b="1" lang="en-GB" sz="2000">
                <a:solidFill>
                  <a:schemeClr val="dk1"/>
                </a:solidFill>
                <a:latin typeface="Arial"/>
                <a:ea typeface="Arial"/>
                <a:cs typeface="Arial"/>
                <a:sym typeface="Arial"/>
              </a:rPr>
              <a:t>A stigmatizált ingatlan külső, negatív hatással </a:t>
            </a:r>
            <a:r>
              <a:rPr b="1" lang="en-GB" sz="2000" u="sng">
                <a:solidFill>
                  <a:schemeClr val="dk1"/>
                </a:solidFill>
                <a:latin typeface="Arial"/>
                <a:ea typeface="Arial"/>
                <a:cs typeface="Arial"/>
                <a:sym typeface="Arial"/>
              </a:rPr>
              <a:t>megpecsételt</a:t>
            </a:r>
            <a:r>
              <a:rPr b="1" lang="en-GB" sz="2000">
                <a:solidFill>
                  <a:schemeClr val="dk1"/>
                </a:solidFill>
                <a:latin typeface="Arial"/>
                <a:ea typeface="Arial"/>
                <a:cs typeface="Arial"/>
                <a:sym typeface="Arial"/>
              </a:rPr>
              <a:t>, megbélyegzett ingatlan.</a:t>
            </a:r>
          </a:p>
          <a:p>
            <a:pPr indent="0" lvl="0" marL="0" marR="0" rtl="0" algn="just">
              <a:spcBef>
                <a:spcPts val="0"/>
              </a:spcBef>
              <a:buNone/>
            </a:pPr>
            <a:r>
              <a:t/>
            </a:r>
            <a:endParaRPr b="1" sz="2000">
              <a:solidFill>
                <a:schemeClr val="dk1"/>
              </a:solidFill>
              <a:latin typeface="Arial"/>
              <a:ea typeface="Arial"/>
              <a:cs typeface="Arial"/>
              <a:sym typeface="Arial"/>
            </a:endParaRPr>
          </a:p>
          <a:p>
            <a:pPr indent="0" lvl="0" marL="0" marR="0" rtl="0" algn="just">
              <a:spcBef>
                <a:spcPts val="0"/>
              </a:spcBef>
              <a:buSzPct val="25000"/>
              <a:buNone/>
            </a:pPr>
            <a:r>
              <a:rPr b="1" lang="en-GB" sz="2000">
                <a:solidFill>
                  <a:schemeClr val="dk1"/>
                </a:solidFill>
                <a:latin typeface="Arial"/>
                <a:ea typeface="Arial"/>
                <a:cs typeface="Arial"/>
                <a:sym typeface="Arial"/>
              </a:rPr>
              <a:t>A külső hatás az ingatlan piaci értékét sajátos, többrétegű </a:t>
            </a:r>
            <a:r>
              <a:rPr b="1" lang="en-GB" sz="2000" u="sng">
                <a:solidFill>
                  <a:schemeClr val="dk1"/>
                </a:solidFill>
                <a:latin typeface="Arial"/>
                <a:ea typeface="Arial"/>
                <a:cs typeface="Arial"/>
                <a:sym typeface="Arial"/>
              </a:rPr>
              <a:t>szűrőn</a:t>
            </a:r>
            <a:r>
              <a:rPr b="1" lang="en-GB" sz="2000">
                <a:solidFill>
                  <a:schemeClr val="dk1"/>
                </a:solidFill>
                <a:latin typeface="Arial"/>
                <a:ea typeface="Arial"/>
                <a:cs typeface="Arial"/>
                <a:sym typeface="Arial"/>
              </a:rPr>
              <a:t> keresztül módosítja, csökkentheti. </a:t>
            </a:r>
          </a:p>
          <a:p>
            <a:pPr indent="0" lvl="0" marL="0" marR="0" rtl="0" algn="just">
              <a:spcBef>
                <a:spcPts val="0"/>
              </a:spcBef>
              <a:buNone/>
            </a:pPr>
            <a:r>
              <a:t/>
            </a:r>
            <a:endParaRPr b="1" sz="2000">
              <a:solidFill>
                <a:schemeClr val="dk1"/>
              </a:solidFill>
              <a:latin typeface="Arial"/>
              <a:ea typeface="Arial"/>
              <a:cs typeface="Arial"/>
              <a:sym typeface="Arial"/>
            </a:endParaRPr>
          </a:p>
          <a:p>
            <a:pPr indent="0" lvl="0" marL="0" marR="0" rtl="0" algn="just">
              <a:spcBef>
                <a:spcPts val="0"/>
              </a:spcBef>
              <a:buSzPct val="25000"/>
              <a:buNone/>
            </a:pPr>
            <a:r>
              <a:rPr b="1" lang="en-GB" sz="2000">
                <a:solidFill>
                  <a:schemeClr val="dk1"/>
                </a:solidFill>
                <a:latin typeface="Arial"/>
                <a:ea typeface="Arial"/>
                <a:cs typeface="Arial"/>
                <a:sym typeface="Arial"/>
              </a:rPr>
              <a:t>Álláspontunk szerint stigma, avagy a pecsét mértéke megbecsülhető, </a:t>
            </a:r>
            <a:r>
              <a:rPr b="1" lang="en-GB" sz="2000" u="sng">
                <a:solidFill>
                  <a:schemeClr val="dk1"/>
                </a:solidFill>
                <a:latin typeface="Arial"/>
                <a:ea typeface="Arial"/>
                <a:cs typeface="Arial"/>
                <a:sym typeface="Arial"/>
              </a:rPr>
              <a:t>összemérhető</a:t>
            </a:r>
            <a:r>
              <a:rPr b="1" lang="en-GB" sz="2000">
                <a:solidFill>
                  <a:schemeClr val="dk1"/>
                </a:solidFill>
                <a:latin typeface="Arial"/>
                <a:ea typeface="Arial"/>
                <a:cs typeface="Arial"/>
                <a:sym typeface="Arial"/>
              </a:rPr>
              <a:t>. </a:t>
            </a:r>
          </a:p>
          <a:p>
            <a:pPr indent="0" lvl="0" marL="0" marR="0" rtl="0" algn="just">
              <a:spcBef>
                <a:spcPts val="0"/>
              </a:spcBef>
              <a:buNone/>
            </a:pPr>
            <a:r>
              <a:t/>
            </a:r>
            <a:endParaRPr b="1" sz="2000">
              <a:solidFill>
                <a:schemeClr val="dk1"/>
              </a:solidFill>
              <a:latin typeface="Arial"/>
              <a:ea typeface="Arial"/>
              <a:cs typeface="Arial"/>
              <a:sym typeface="Arial"/>
            </a:endParaRPr>
          </a:p>
          <a:p>
            <a:pPr indent="0" lvl="0" marL="0" marR="0" rtl="0" algn="just">
              <a:spcBef>
                <a:spcPts val="0"/>
              </a:spcBef>
              <a:buSzPct val="25000"/>
              <a:buNone/>
            </a:pPr>
            <a:r>
              <a:rPr b="1" lang="en-GB" sz="2000">
                <a:solidFill>
                  <a:schemeClr val="dk1"/>
                </a:solidFill>
                <a:latin typeface="Arial"/>
                <a:ea typeface="Arial"/>
                <a:cs typeface="Arial"/>
                <a:sym typeface="Arial"/>
              </a:rPr>
              <a:t>A pecsét piaci értéket módosító hatása jól megválasztott módszertannal </a:t>
            </a:r>
            <a:r>
              <a:rPr b="1" lang="en-GB" sz="2000" u="sng">
                <a:solidFill>
                  <a:schemeClr val="dk1"/>
                </a:solidFill>
                <a:latin typeface="Arial"/>
                <a:ea typeface="Arial"/>
                <a:cs typeface="Arial"/>
                <a:sym typeface="Arial"/>
              </a:rPr>
              <a:t>számszerűsíthető</a:t>
            </a:r>
            <a:r>
              <a:rPr b="1" lang="en-GB" sz="2000">
                <a:solidFill>
                  <a:schemeClr val="dk1"/>
                </a:solidFill>
                <a:latin typeface="Arial"/>
                <a:ea typeface="Arial"/>
                <a:cs typeface="Arial"/>
                <a:sym typeface="Arial"/>
              </a:rPr>
              <a:t>.</a:t>
            </a:r>
          </a:p>
          <a:p>
            <a:pPr indent="0" lvl="0" marL="0" marR="0" rtl="0" algn="l">
              <a:spcBef>
                <a:spcPts val="0"/>
              </a:spcBef>
              <a:buSzPct val="25000"/>
              <a:buNone/>
            </a:pPr>
            <a:r>
              <a:rPr b="1" lang="en-GB" sz="1600">
                <a:solidFill>
                  <a:schemeClr val="dk1"/>
                </a:solidFill>
                <a:latin typeface="Calibri"/>
                <a:ea typeface="Calibri"/>
                <a:cs typeface="Calibri"/>
                <a:sym typeface="Calibri"/>
              </a:rPr>
              <a:t> </a:t>
            </a:r>
          </a:p>
          <a:p>
            <a:pPr indent="0" lvl="0" marL="0" marR="0" rtl="0" algn="l">
              <a:lnSpc>
                <a:spcPct val="107000"/>
              </a:lnSpc>
              <a:spcBef>
                <a:spcPts val="0"/>
              </a:spcBef>
              <a:spcAft>
                <a:spcPts val="0"/>
              </a:spcAft>
              <a:buNone/>
            </a:pPr>
            <a:r>
              <a:t/>
            </a:r>
            <a:endParaRPr sz="160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8" name="Shape 238"/>
        <p:cNvGrpSpPr/>
        <p:nvPr/>
      </p:nvGrpSpPr>
      <p:grpSpPr>
        <a:xfrm>
          <a:off x="0" y="0"/>
          <a:ext cx="0" cy="0"/>
          <a:chOff x="0" y="0"/>
          <a:chExt cx="0" cy="0"/>
        </a:xfrm>
      </p:grpSpPr>
      <p:sp>
        <p:nvSpPr>
          <p:cNvPr id="239" name="Shape 239"/>
          <p:cNvSpPr txBox="1"/>
          <p:nvPr/>
        </p:nvSpPr>
        <p:spPr>
          <a:xfrm>
            <a:off x="2952728" y="642918"/>
            <a:ext cx="6400800" cy="614370"/>
          </a:xfrm>
          <a:prstGeom prst="rect">
            <a:avLst/>
          </a:prstGeom>
          <a:noFill/>
          <a:ln>
            <a:noFill/>
          </a:ln>
        </p:spPr>
        <p:txBody>
          <a:bodyPr anchorCtr="0" anchor="t" bIns="45700" lIns="91425" rIns="91425" wrap="square" tIns="45700">
            <a:noAutofit/>
          </a:bodyPr>
          <a:lstStyle/>
          <a:p>
            <a:pPr indent="0" lvl="0" marL="0" marR="0" rtl="0" algn="ctr">
              <a:spcBef>
                <a:spcPts val="0"/>
              </a:spcBef>
              <a:buSzPct val="25000"/>
              <a:buNone/>
            </a:pPr>
            <a:r>
              <a:rPr b="1" lang="en-GB" sz="3200" cap="none">
                <a:solidFill>
                  <a:srgbClr val="888888"/>
                </a:solidFill>
                <a:latin typeface="Calibri"/>
                <a:ea typeface="Calibri"/>
                <a:cs typeface="Calibri"/>
                <a:sym typeface="Calibri"/>
              </a:rPr>
              <a:t>SZŰRŐKRITÉRIUMOK</a:t>
            </a:r>
          </a:p>
        </p:txBody>
      </p:sp>
      <p:pic>
        <p:nvPicPr>
          <p:cNvPr id="240" name="Shape 240"/>
          <p:cNvPicPr preferRelativeResize="0"/>
          <p:nvPr/>
        </p:nvPicPr>
        <p:blipFill rotWithShape="1">
          <a:blip r:embed="rId3">
            <a:alphaModFix/>
          </a:blip>
          <a:srcRect b="0" l="0" r="0" t="0"/>
          <a:stretch/>
        </p:blipFill>
        <p:spPr>
          <a:xfrm>
            <a:off x="0" y="6290903"/>
            <a:ext cx="5054018" cy="567097"/>
          </a:xfrm>
          <a:prstGeom prst="rect">
            <a:avLst/>
          </a:prstGeom>
          <a:noFill/>
          <a:ln>
            <a:noFill/>
          </a:ln>
        </p:spPr>
      </p:pic>
      <p:pic>
        <p:nvPicPr>
          <p:cNvPr id="241" name="Shape 241"/>
          <p:cNvPicPr preferRelativeResize="0"/>
          <p:nvPr/>
        </p:nvPicPr>
        <p:blipFill rotWithShape="1">
          <a:blip r:embed="rId4">
            <a:alphaModFix/>
          </a:blip>
          <a:srcRect b="0" l="0" r="0" t="0"/>
          <a:stretch/>
        </p:blipFill>
        <p:spPr>
          <a:xfrm>
            <a:off x="9980762" y="6167719"/>
            <a:ext cx="2211237" cy="690280"/>
          </a:xfrm>
          <a:prstGeom prst="rect">
            <a:avLst/>
          </a:prstGeom>
          <a:noFill/>
          <a:ln>
            <a:noFill/>
          </a:ln>
        </p:spPr>
      </p:pic>
      <p:sp>
        <p:nvSpPr>
          <p:cNvPr id="242" name="Shape 242"/>
          <p:cNvSpPr/>
          <p:nvPr/>
        </p:nvSpPr>
        <p:spPr>
          <a:xfrm>
            <a:off x="4479985" y="6251285"/>
            <a:ext cx="6096000" cy="646331"/>
          </a:xfrm>
          <a:prstGeom prst="rect">
            <a:avLst/>
          </a:prstGeom>
          <a:noFill/>
          <a:ln>
            <a:noFill/>
          </a:ln>
        </p:spPr>
        <p:txBody>
          <a:bodyPr anchorCtr="0" anchor="t" bIns="45700" lIns="91425" rIns="91425" wrap="square" tIns="45700">
            <a:noAutofit/>
          </a:bodyPr>
          <a:lstStyle/>
          <a:p>
            <a:pPr indent="0" lvl="0" marL="0" marR="0" rtl="0" algn="ctr">
              <a:spcBef>
                <a:spcPts val="0"/>
              </a:spcBef>
              <a:buSzPct val="25000"/>
              <a:buNone/>
            </a:pPr>
            <a:r>
              <a:rPr lang="en-GB" sz="1800">
                <a:solidFill>
                  <a:schemeClr val="dk1"/>
                </a:solidFill>
                <a:latin typeface="Calibri"/>
                <a:ea typeface="Calibri"/>
                <a:cs typeface="Calibri"/>
                <a:sym typeface="Calibri"/>
              </a:rPr>
              <a:t>Grant Thornton Vagyonértékelési Mesterkurzusok</a:t>
            </a:r>
          </a:p>
          <a:p>
            <a:pPr indent="0" lvl="0" marL="0" marR="0" rtl="0" algn="ctr">
              <a:spcBef>
                <a:spcPts val="0"/>
              </a:spcBef>
              <a:buSzPct val="25000"/>
              <a:buNone/>
            </a:pPr>
            <a:r>
              <a:rPr lang="en-GB" sz="1800">
                <a:solidFill>
                  <a:schemeClr val="dk1"/>
                </a:solidFill>
                <a:latin typeface="Calibri"/>
                <a:ea typeface="Calibri"/>
                <a:cs typeface="Calibri"/>
                <a:sym typeface="Calibri"/>
              </a:rPr>
              <a:t>Stigmatizált Ingatlanok Értékelése</a:t>
            </a:r>
          </a:p>
        </p:txBody>
      </p:sp>
      <p:sp>
        <p:nvSpPr>
          <p:cNvPr id="243" name="Shape 243"/>
          <p:cNvSpPr/>
          <p:nvPr/>
        </p:nvSpPr>
        <p:spPr>
          <a:xfrm>
            <a:off x="1548060" y="1521718"/>
            <a:ext cx="9210136" cy="2246769"/>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rPr lang="en-GB" sz="2000">
                <a:solidFill>
                  <a:schemeClr val="dk1"/>
                </a:solidFill>
                <a:latin typeface="Arial"/>
                <a:ea typeface="Arial"/>
                <a:cs typeface="Arial"/>
                <a:sym typeface="Arial"/>
              </a:rPr>
              <a:t>A megpecsételt ingatlanokkal kapcsolatban szükséges az alábbi </a:t>
            </a:r>
            <a:r>
              <a:rPr lang="en-GB" sz="2000" u="sng">
                <a:solidFill>
                  <a:schemeClr val="dk1"/>
                </a:solidFill>
                <a:latin typeface="Arial"/>
                <a:ea typeface="Arial"/>
                <a:cs typeface="Arial"/>
                <a:sym typeface="Arial"/>
              </a:rPr>
              <a:t>szűrő kritériumokat </a:t>
            </a:r>
            <a:r>
              <a:rPr lang="en-GB" sz="2000">
                <a:solidFill>
                  <a:schemeClr val="dk1"/>
                </a:solidFill>
                <a:latin typeface="Arial"/>
                <a:ea typeface="Arial"/>
                <a:cs typeface="Arial"/>
                <a:sym typeface="Arial"/>
              </a:rPr>
              <a:t>felállítani:  </a:t>
            </a:r>
          </a:p>
          <a:p>
            <a:pPr indent="0" lvl="0" marL="0" marR="0" rtl="0" algn="l">
              <a:spcBef>
                <a:spcPts val="0"/>
              </a:spcBef>
              <a:buNone/>
            </a:pPr>
            <a:r>
              <a:t/>
            </a:r>
            <a:endParaRPr sz="2000">
              <a:solidFill>
                <a:schemeClr val="dk1"/>
              </a:solidFill>
              <a:latin typeface="Arial"/>
              <a:ea typeface="Arial"/>
              <a:cs typeface="Arial"/>
              <a:sym typeface="Arial"/>
            </a:endParaRPr>
          </a:p>
          <a:p>
            <a:pPr indent="-285750" lvl="0" marL="285750" marR="0" rtl="0" algn="l">
              <a:spcBef>
                <a:spcPts val="0"/>
              </a:spcBef>
              <a:buClr>
                <a:schemeClr val="dk1"/>
              </a:buClr>
              <a:buSzPct val="100000"/>
              <a:buFont typeface="Arial"/>
              <a:buChar char="•"/>
            </a:pPr>
            <a:r>
              <a:rPr lang="en-GB" sz="2000">
                <a:solidFill>
                  <a:schemeClr val="dk1"/>
                </a:solidFill>
                <a:latin typeface="Arial"/>
                <a:ea typeface="Arial"/>
                <a:cs typeface="Arial"/>
                <a:sym typeface="Arial"/>
              </a:rPr>
              <a:t>Térbeni elhelyezkedése / Távolsága,</a:t>
            </a:r>
          </a:p>
          <a:p>
            <a:pPr indent="-285750" lvl="0" marL="285750" marR="0" rtl="0" algn="l">
              <a:spcBef>
                <a:spcPts val="0"/>
              </a:spcBef>
              <a:buClr>
                <a:schemeClr val="dk1"/>
              </a:buClr>
              <a:buSzPct val="100000"/>
              <a:buFont typeface="Arial"/>
              <a:buChar char="•"/>
            </a:pPr>
            <a:r>
              <a:rPr lang="en-GB" sz="2000">
                <a:solidFill>
                  <a:schemeClr val="dk1"/>
                </a:solidFill>
                <a:latin typeface="Arial"/>
                <a:ea typeface="Arial"/>
                <a:cs typeface="Arial"/>
                <a:sym typeface="Arial"/>
              </a:rPr>
              <a:t>Ingatlan típusa, jellemzői,</a:t>
            </a:r>
          </a:p>
          <a:p>
            <a:pPr indent="-285750" lvl="0" marL="285750" marR="0" rtl="0" algn="l">
              <a:spcBef>
                <a:spcPts val="0"/>
              </a:spcBef>
              <a:buClr>
                <a:schemeClr val="dk1"/>
              </a:buClr>
              <a:buSzPct val="100000"/>
              <a:buFont typeface="Arial"/>
              <a:buChar char="•"/>
            </a:pPr>
            <a:r>
              <a:rPr lang="en-GB" sz="2000">
                <a:solidFill>
                  <a:schemeClr val="dk1"/>
                </a:solidFill>
                <a:latin typeface="Arial"/>
                <a:ea typeface="Arial"/>
                <a:cs typeface="Arial"/>
                <a:sym typeface="Arial"/>
              </a:rPr>
              <a:t>Környezet,</a:t>
            </a:r>
          </a:p>
          <a:p>
            <a:pPr indent="-285750" lvl="0" marL="285750" marR="0" rtl="0" algn="l">
              <a:spcBef>
                <a:spcPts val="0"/>
              </a:spcBef>
              <a:buClr>
                <a:schemeClr val="dk1"/>
              </a:buClr>
              <a:buSzPct val="100000"/>
              <a:buFont typeface="Arial"/>
              <a:buChar char="•"/>
            </a:pPr>
            <a:r>
              <a:rPr lang="en-GB" sz="2000">
                <a:solidFill>
                  <a:schemeClr val="dk1"/>
                </a:solidFill>
                <a:latin typeface="Arial"/>
                <a:ea typeface="Arial"/>
                <a:cs typeface="Arial"/>
                <a:sym typeface="Arial"/>
              </a:rPr>
              <a:t>Kommunikáció.</a:t>
            </a:r>
          </a:p>
        </p:txBody>
      </p:sp>
      <p:pic>
        <p:nvPicPr>
          <p:cNvPr id="244" name="Shape 244"/>
          <p:cNvPicPr preferRelativeResize="0"/>
          <p:nvPr/>
        </p:nvPicPr>
        <p:blipFill rotWithShape="1">
          <a:blip r:embed="rId5">
            <a:alphaModFix/>
          </a:blip>
          <a:srcRect b="0" l="0" r="0" t="0"/>
          <a:stretch/>
        </p:blipFill>
        <p:spPr>
          <a:xfrm>
            <a:off x="5818106" y="3429000"/>
            <a:ext cx="5051177" cy="278270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8" name="Shape 248"/>
        <p:cNvGrpSpPr/>
        <p:nvPr/>
      </p:nvGrpSpPr>
      <p:grpSpPr>
        <a:xfrm>
          <a:off x="0" y="0"/>
          <a:ext cx="0" cy="0"/>
          <a:chOff x="0" y="0"/>
          <a:chExt cx="0" cy="0"/>
        </a:xfrm>
      </p:grpSpPr>
      <p:sp>
        <p:nvSpPr>
          <p:cNvPr id="249" name="Shape 249"/>
          <p:cNvSpPr txBox="1"/>
          <p:nvPr/>
        </p:nvSpPr>
        <p:spPr>
          <a:xfrm>
            <a:off x="2952728" y="642918"/>
            <a:ext cx="6400800" cy="614370"/>
          </a:xfrm>
          <a:prstGeom prst="rect">
            <a:avLst/>
          </a:prstGeom>
          <a:noFill/>
          <a:ln>
            <a:noFill/>
          </a:ln>
        </p:spPr>
        <p:txBody>
          <a:bodyPr anchorCtr="0" anchor="t" bIns="45700" lIns="91425" rIns="91425" wrap="square" tIns="45700">
            <a:noAutofit/>
          </a:bodyPr>
          <a:lstStyle/>
          <a:p>
            <a:pPr indent="0" lvl="0" marL="0" marR="0" rtl="0" algn="ctr">
              <a:spcBef>
                <a:spcPts val="0"/>
              </a:spcBef>
              <a:buSzPct val="25000"/>
              <a:buNone/>
            </a:pPr>
            <a:r>
              <a:rPr b="1" lang="en-GB" sz="3200" cap="none">
                <a:solidFill>
                  <a:srgbClr val="888888"/>
                </a:solidFill>
                <a:latin typeface="Calibri"/>
                <a:ea typeface="Calibri"/>
                <a:cs typeface="Calibri"/>
                <a:sym typeface="Calibri"/>
              </a:rPr>
              <a:t>A PECSÉT KIÉRTÉKELÉSE</a:t>
            </a:r>
          </a:p>
        </p:txBody>
      </p:sp>
      <p:pic>
        <p:nvPicPr>
          <p:cNvPr id="250" name="Shape 250"/>
          <p:cNvPicPr preferRelativeResize="0"/>
          <p:nvPr/>
        </p:nvPicPr>
        <p:blipFill rotWithShape="1">
          <a:blip r:embed="rId3">
            <a:alphaModFix/>
          </a:blip>
          <a:srcRect b="0" l="0" r="0" t="0"/>
          <a:stretch/>
        </p:blipFill>
        <p:spPr>
          <a:xfrm>
            <a:off x="0" y="6290903"/>
            <a:ext cx="5054018" cy="567097"/>
          </a:xfrm>
          <a:prstGeom prst="rect">
            <a:avLst/>
          </a:prstGeom>
          <a:noFill/>
          <a:ln>
            <a:noFill/>
          </a:ln>
        </p:spPr>
      </p:pic>
      <p:pic>
        <p:nvPicPr>
          <p:cNvPr id="251" name="Shape 251"/>
          <p:cNvPicPr preferRelativeResize="0"/>
          <p:nvPr/>
        </p:nvPicPr>
        <p:blipFill rotWithShape="1">
          <a:blip r:embed="rId4">
            <a:alphaModFix/>
          </a:blip>
          <a:srcRect b="0" l="0" r="0" t="0"/>
          <a:stretch/>
        </p:blipFill>
        <p:spPr>
          <a:xfrm>
            <a:off x="9980762" y="6167719"/>
            <a:ext cx="2211237" cy="690280"/>
          </a:xfrm>
          <a:prstGeom prst="rect">
            <a:avLst/>
          </a:prstGeom>
          <a:noFill/>
          <a:ln>
            <a:noFill/>
          </a:ln>
        </p:spPr>
      </p:pic>
      <p:sp>
        <p:nvSpPr>
          <p:cNvPr id="252" name="Shape 252"/>
          <p:cNvSpPr/>
          <p:nvPr/>
        </p:nvSpPr>
        <p:spPr>
          <a:xfrm>
            <a:off x="4479985" y="6251285"/>
            <a:ext cx="6096000" cy="646331"/>
          </a:xfrm>
          <a:prstGeom prst="rect">
            <a:avLst/>
          </a:prstGeom>
          <a:noFill/>
          <a:ln>
            <a:noFill/>
          </a:ln>
        </p:spPr>
        <p:txBody>
          <a:bodyPr anchorCtr="0" anchor="t" bIns="45700" lIns="91425" rIns="91425" wrap="square" tIns="45700">
            <a:noAutofit/>
          </a:bodyPr>
          <a:lstStyle/>
          <a:p>
            <a:pPr indent="0" lvl="0" marL="0" marR="0" rtl="0" algn="ctr">
              <a:spcBef>
                <a:spcPts val="0"/>
              </a:spcBef>
              <a:buSzPct val="25000"/>
              <a:buNone/>
            </a:pPr>
            <a:r>
              <a:rPr lang="en-GB" sz="1800">
                <a:solidFill>
                  <a:schemeClr val="dk1"/>
                </a:solidFill>
                <a:latin typeface="Calibri"/>
                <a:ea typeface="Calibri"/>
                <a:cs typeface="Calibri"/>
                <a:sym typeface="Calibri"/>
              </a:rPr>
              <a:t>Grant Thornton Vagyonértékelési Mesterkurzusok</a:t>
            </a:r>
          </a:p>
          <a:p>
            <a:pPr indent="0" lvl="0" marL="0" marR="0" rtl="0" algn="ctr">
              <a:spcBef>
                <a:spcPts val="0"/>
              </a:spcBef>
              <a:buSzPct val="25000"/>
              <a:buNone/>
            </a:pPr>
            <a:r>
              <a:rPr lang="en-GB" sz="1800">
                <a:solidFill>
                  <a:schemeClr val="dk1"/>
                </a:solidFill>
                <a:latin typeface="Calibri"/>
                <a:ea typeface="Calibri"/>
                <a:cs typeface="Calibri"/>
                <a:sym typeface="Calibri"/>
              </a:rPr>
              <a:t>Stigmatizált Ingatlanok Értékelése</a:t>
            </a:r>
          </a:p>
        </p:txBody>
      </p:sp>
      <p:pic>
        <p:nvPicPr>
          <p:cNvPr id="253" name="Shape 253"/>
          <p:cNvPicPr preferRelativeResize="0"/>
          <p:nvPr/>
        </p:nvPicPr>
        <p:blipFill rotWithShape="1">
          <a:blip r:embed="rId5">
            <a:alphaModFix/>
          </a:blip>
          <a:srcRect b="0" l="0" r="0" t="0"/>
          <a:stretch/>
        </p:blipFill>
        <p:spPr>
          <a:xfrm>
            <a:off x="1725139" y="1147313"/>
            <a:ext cx="8741722" cy="486529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7" name="Shape 257"/>
        <p:cNvGrpSpPr/>
        <p:nvPr/>
      </p:nvGrpSpPr>
      <p:grpSpPr>
        <a:xfrm>
          <a:off x="0" y="0"/>
          <a:ext cx="0" cy="0"/>
          <a:chOff x="0" y="0"/>
          <a:chExt cx="0" cy="0"/>
        </a:xfrm>
      </p:grpSpPr>
      <p:sp>
        <p:nvSpPr>
          <p:cNvPr id="258" name="Shape 258"/>
          <p:cNvSpPr txBox="1"/>
          <p:nvPr/>
        </p:nvSpPr>
        <p:spPr>
          <a:xfrm>
            <a:off x="2952728" y="642918"/>
            <a:ext cx="6400800" cy="614370"/>
          </a:xfrm>
          <a:prstGeom prst="rect">
            <a:avLst/>
          </a:prstGeom>
          <a:noFill/>
          <a:ln>
            <a:noFill/>
          </a:ln>
        </p:spPr>
        <p:txBody>
          <a:bodyPr anchorCtr="0" anchor="t" bIns="45700" lIns="91425" rIns="91425" wrap="square" tIns="45700">
            <a:noAutofit/>
          </a:bodyPr>
          <a:lstStyle/>
          <a:p>
            <a:pPr indent="0" lvl="0" marL="0" marR="0" rtl="0" algn="ctr">
              <a:spcBef>
                <a:spcPts val="0"/>
              </a:spcBef>
              <a:buSzPct val="25000"/>
              <a:buNone/>
            </a:pPr>
            <a:r>
              <a:rPr b="1" lang="en-GB" sz="3200" cap="none">
                <a:solidFill>
                  <a:srgbClr val="888888"/>
                </a:solidFill>
                <a:latin typeface="Calibri"/>
                <a:ea typeface="Calibri"/>
                <a:cs typeface="Calibri"/>
                <a:sym typeface="Calibri"/>
              </a:rPr>
              <a:t>A PECSÉTEK</a:t>
            </a:r>
          </a:p>
        </p:txBody>
      </p:sp>
      <p:pic>
        <p:nvPicPr>
          <p:cNvPr id="259" name="Shape 259"/>
          <p:cNvPicPr preferRelativeResize="0"/>
          <p:nvPr/>
        </p:nvPicPr>
        <p:blipFill rotWithShape="1">
          <a:blip r:embed="rId3">
            <a:alphaModFix/>
          </a:blip>
          <a:srcRect b="0" l="0" r="0" t="0"/>
          <a:stretch/>
        </p:blipFill>
        <p:spPr>
          <a:xfrm>
            <a:off x="0" y="6290903"/>
            <a:ext cx="5054018" cy="567097"/>
          </a:xfrm>
          <a:prstGeom prst="rect">
            <a:avLst/>
          </a:prstGeom>
          <a:noFill/>
          <a:ln>
            <a:noFill/>
          </a:ln>
        </p:spPr>
      </p:pic>
      <p:pic>
        <p:nvPicPr>
          <p:cNvPr id="260" name="Shape 260"/>
          <p:cNvPicPr preferRelativeResize="0"/>
          <p:nvPr/>
        </p:nvPicPr>
        <p:blipFill rotWithShape="1">
          <a:blip r:embed="rId4">
            <a:alphaModFix/>
          </a:blip>
          <a:srcRect b="0" l="0" r="0" t="0"/>
          <a:stretch/>
        </p:blipFill>
        <p:spPr>
          <a:xfrm>
            <a:off x="9980762" y="6167719"/>
            <a:ext cx="2211237" cy="690280"/>
          </a:xfrm>
          <a:prstGeom prst="rect">
            <a:avLst/>
          </a:prstGeom>
          <a:noFill/>
          <a:ln>
            <a:noFill/>
          </a:ln>
        </p:spPr>
      </p:pic>
      <p:sp>
        <p:nvSpPr>
          <p:cNvPr id="261" name="Shape 261"/>
          <p:cNvSpPr/>
          <p:nvPr/>
        </p:nvSpPr>
        <p:spPr>
          <a:xfrm>
            <a:off x="4479985" y="6251285"/>
            <a:ext cx="6096000" cy="646331"/>
          </a:xfrm>
          <a:prstGeom prst="rect">
            <a:avLst/>
          </a:prstGeom>
          <a:noFill/>
          <a:ln>
            <a:noFill/>
          </a:ln>
        </p:spPr>
        <p:txBody>
          <a:bodyPr anchorCtr="0" anchor="t" bIns="45700" lIns="91425" rIns="91425" wrap="square" tIns="45700">
            <a:noAutofit/>
          </a:bodyPr>
          <a:lstStyle/>
          <a:p>
            <a:pPr indent="0" lvl="0" marL="0" marR="0" rtl="0" algn="ctr">
              <a:spcBef>
                <a:spcPts val="0"/>
              </a:spcBef>
              <a:buSzPct val="25000"/>
              <a:buNone/>
            </a:pPr>
            <a:r>
              <a:rPr lang="en-GB" sz="1800">
                <a:solidFill>
                  <a:schemeClr val="dk1"/>
                </a:solidFill>
                <a:latin typeface="Calibri"/>
                <a:ea typeface="Calibri"/>
                <a:cs typeface="Calibri"/>
                <a:sym typeface="Calibri"/>
              </a:rPr>
              <a:t>Grant Thornton Vagyonértékelési Mesterkurzusok</a:t>
            </a:r>
          </a:p>
          <a:p>
            <a:pPr indent="0" lvl="0" marL="0" marR="0" rtl="0" algn="ctr">
              <a:spcBef>
                <a:spcPts val="0"/>
              </a:spcBef>
              <a:buSzPct val="25000"/>
              <a:buNone/>
            </a:pPr>
            <a:r>
              <a:rPr lang="en-GB" sz="1800">
                <a:solidFill>
                  <a:schemeClr val="dk1"/>
                </a:solidFill>
                <a:latin typeface="Calibri"/>
                <a:ea typeface="Calibri"/>
                <a:cs typeface="Calibri"/>
                <a:sym typeface="Calibri"/>
              </a:rPr>
              <a:t>Stigmatizált Ingatlanok Értékelése</a:t>
            </a:r>
          </a:p>
        </p:txBody>
      </p:sp>
      <p:pic>
        <p:nvPicPr>
          <p:cNvPr id="262" name="Shape 262"/>
          <p:cNvPicPr preferRelativeResize="0"/>
          <p:nvPr/>
        </p:nvPicPr>
        <p:blipFill rotWithShape="1">
          <a:blip r:embed="rId5">
            <a:alphaModFix/>
          </a:blip>
          <a:srcRect b="0" l="0" r="0" t="0"/>
          <a:stretch/>
        </p:blipFill>
        <p:spPr>
          <a:xfrm>
            <a:off x="3215640" y="1940877"/>
            <a:ext cx="5760720" cy="297624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6" name="Shape 266"/>
        <p:cNvGrpSpPr/>
        <p:nvPr/>
      </p:nvGrpSpPr>
      <p:grpSpPr>
        <a:xfrm>
          <a:off x="0" y="0"/>
          <a:ext cx="0" cy="0"/>
          <a:chOff x="0" y="0"/>
          <a:chExt cx="0" cy="0"/>
        </a:xfrm>
      </p:grpSpPr>
      <p:sp>
        <p:nvSpPr>
          <p:cNvPr id="267" name="Shape 267"/>
          <p:cNvSpPr txBox="1"/>
          <p:nvPr/>
        </p:nvSpPr>
        <p:spPr>
          <a:xfrm>
            <a:off x="12299576" y="2373"/>
            <a:ext cx="2343524" cy="1241237"/>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rPr b="1" lang="en-GB" sz="1333">
                <a:solidFill>
                  <a:schemeClr val="dk1"/>
                </a:solidFill>
                <a:latin typeface="Calibri"/>
                <a:ea typeface="Calibri"/>
                <a:cs typeface="Calibri"/>
                <a:sym typeface="Calibri"/>
              </a:rPr>
              <a:t>USER NOTE:</a:t>
            </a:r>
          </a:p>
          <a:p>
            <a:pPr indent="0" lvl="0" marL="0" marR="0" rtl="0" algn="l">
              <a:spcBef>
                <a:spcPts val="0"/>
              </a:spcBef>
              <a:buNone/>
            </a:pPr>
            <a:r>
              <a:t/>
            </a:r>
            <a:endParaRPr b="1" sz="1333">
              <a:solidFill>
                <a:schemeClr val="dk1"/>
              </a:solidFill>
              <a:latin typeface="Calibri"/>
              <a:ea typeface="Calibri"/>
              <a:cs typeface="Calibri"/>
              <a:sym typeface="Calibri"/>
            </a:endParaRPr>
          </a:p>
          <a:p>
            <a:pPr indent="0" lvl="0" marL="0" marR="0" rtl="0" algn="l">
              <a:spcBef>
                <a:spcPts val="0"/>
              </a:spcBef>
              <a:buSzPct val="25000"/>
              <a:buNone/>
            </a:pPr>
            <a:r>
              <a:rPr b="1" lang="en-GB" sz="1333">
                <a:solidFill>
                  <a:schemeClr val="dk1"/>
                </a:solidFill>
                <a:latin typeface="Calibri"/>
                <a:ea typeface="Calibri"/>
                <a:cs typeface="Calibri"/>
                <a:sym typeface="Calibri"/>
              </a:rPr>
              <a:t>Blank page</a:t>
            </a:r>
          </a:p>
          <a:p>
            <a:pPr indent="0" lvl="0" marL="0" marR="0" rtl="0" algn="l">
              <a:spcBef>
                <a:spcPts val="0"/>
              </a:spcBef>
              <a:buNone/>
            </a:pPr>
            <a:r>
              <a:t/>
            </a:r>
            <a:endParaRPr sz="1333">
              <a:solidFill>
                <a:schemeClr val="dk1"/>
              </a:solidFill>
              <a:latin typeface="Calibri"/>
              <a:ea typeface="Calibri"/>
              <a:cs typeface="Calibri"/>
              <a:sym typeface="Calibri"/>
            </a:endParaRPr>
          </a:p>
          <a:p>
            <a:pPr indent="0" lvl="0" marL="0" marR="0" rtl="0" algn="l">
              <a:spcBef>
                <a:spcPts val="0"/>
              </a:spcBef>
              <a:buSzPct val="25000"/>
              <a:buNone/>
            </a:pPr>
            <a:r>
              <a:rPr lang="en-GB" sz="1067">
                <a:solidFill>
                  <a:schemeClr val="dk1"/>
                </a:solidFill>
                <a:latin typeface="Calibri"/>
                <a:ea typeface="Calibri"/>
                <a:cs typeface="Calibri"/>
                <a:sym typeface="Calibri"/>
              </a:rPr>
              <a:t>This is left blank so you can fill it with your own content.</a:t>
            </a:r>
          </a:p>
        </p:txBody>
      </p:sp>
      <p:pic>
        <p:nvPicPr>
          <p:cNvPr descr="A3 header arrow.png" id="268" name="Shape 268"/>
          <p:cNvPicPr preferRelativeResize="0"/>
          <p:nvPr/>
        </p:nvPicPr>
        <p:blipFill rotWithShape="1">
          <a:blip r:embed="rId3">
            <a:alphaModFix/>
          </a:blip>
          <a:srcRect b="0" l="0" r="0" t="0"/>
          <a:stretch/>
        </p:blipFill>
        <p:spPr>
          <a:xfrm>
            <a:off x="1" y="908381"/>
            <a:ext cx="9981707" cy="350809"/>
          </a:xfrm>
          <a:prstGeom prst="rect">
            <a:avLst/>
          </a:prstGeom>
          <a:noFill/>
          <a:ln>
            <a:noFill/>
          </a:ln>
        </p:spPr>
      </p:pic>
      <p:sp>
        <p:nvSpPr>
          <p:cNvPr id="269" name="Shape 269"/>
          <p:cNvSpPr txBox="1"/>
          <p:nvPr/>
        </p:nvSpPr>
        <p:spPr>
          <a:xfrm>
            <a:off x="838200" y="365125"/>
            <a:ext cx="10515600" cy="1325563"/>
          </a:xfrm>
          <a:prstGeom prst="rect">
            <a:avLst/>
          </a:prstGeom>
          <a:noFill/>
          <a:ln>
            <a:noFill/>
          </a:ln>
        </p:spPr>
        <p:txBody>
          <a:bodyPr anchorCtr="0" anchor="t" bIns="45700" lIns="91425" rIns="91425" wrap="square" tIns="45700">
            <a:noAutofit/>
          </a:bodyPr>
          <a:lstStyle/>
          <a:p>
            <a:pPr indent="0" lvl="0" marL="0" marR="0" rtl="0" algn="l">
              <a:lnSpc>
                <a:spcPct val="90000"/>
              </a:lnSpc>
              <a:spcBef>
                <a:spcPts val="0"/>
              </a:spcBef>
              <a:buClr>
                <a:srgbClr val="7030A0"/>
              </a:buClr>
              <a:buSzPct val="25000"/>
              <a:buFont typeface="Calibri"/>
              <a:buNone/>
            </a:pPr>
            <a:r>
              <a:rPr b="1" lang="en-GB" sz="4400">
                <a:solidFill>
                  <a:srgbClr val="7030A0"/>
                </a:solidFill>
                <a:latin typeface="Calibri"/>
                <a:ea typeface="Calibri"/>
                <a:cs typeface="Calibri"/>
                <a:sym typeface="Calibri"/>
              </a:rPr>
              <a:t>Tudásmenedzsment program</a:t>
            </a:r>
          </a:p>
        </p:txBody>
      </p:sp>
      <p:pic>
        <p:nvPicPr>
          <p:cNvPr id="270" name="Shape 270"/>
          <p:cNvPicPr preferRelativeResize="0"/>
          <p:nvPr/>
        </p:nvPicPr>
        <p:blipFill rotWithShape="1">
          <a:blip r:embed="rId4">
            <a:alphaModFix/>
          </a:blip>
          <a:srcRect b="0" l="0" r="0" t="0"/>
          <a:stretch/>
        </p:blipFill>
        <p:spPr>
          <a:xfrm>
            <a:off x="2152100" y="1354575"/>
            <a:ext cx="7529212" cy="499153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4" name="Shape 274"/>
        <p:cNvGrpSpPr/>
        <p:nvPr/>
      </p:nvGrpSpPr>
      <p:grpSpPr>
        <a:xfrm>
          <a:off x="0" y="0"/>
          <a:ext cx="0" cy="0"/>
          <a:chOff x="0" y="0"/>
          <a:chExt cx="0" cy="0"/>
        </a:xfrm>
      </p:grpSpPr>
      <p:sp>
        <p:nvSpPr>
          <p:cNvPr id="275" name="Shape 275"/>
          <p:cNvSpPr txBox="1"/>
          <p:nvPr>
            <p:ph type="ctrTitle"/>
          </p:nvPr>
        </p:nvSpPr>
        <p:spPr>
          <a:xfrm>
            <a:off x="1524000" y="1122363"/>
            <a:ext cx="9144000" cy="2387600"/>
          </a:xfrm>
          <a:prstGeom prst="rect">
            <a:avLst/>
          </a:prstGeom>
          <a:noFill/>
          <a:ln>
            <a:noFill/>
          </a:ln>
        </p:spPr>
        <p:txBody>
          <a:bodyPr anchorCtr="0" anchor="b" bIns="45700" lIns="91425" rIns="91425" wrap="square" tIns="45700">
            <a:noAutofit/>
          </a:bodyPr>
          <a:lstStyle/>
          <a:p>
            <a:pPr indent="0" lvl="0" marL="0" marR="0" rtl="0" algn="ctr">
              <a:lnSpc>
                <a:spcPct val="90000"/>
              </a:lnSpc>
              <a:spcBef>
                <a:spcPts val="0"/>
              </a:spcBef>
              <a:buClr>
                <a:schemeClr val="dk1"/>
              </a:buClr>
              <a:buSzPct val="25000"/>
              <a:buFont typeface="Calibri"/>
              <a:buNone/>
            </a:pPr>
            <a:r>
              <a:rPr b="0" i="0" lang="en-GB" sz="6000" u="none" cap="none" strike="noStrike">
                <a:solidFill>
                  <a:schemeClr val="dk1"/>
                </a:solidFill>
                <a:latin typeface="Calibri"/>
                <a:ea typeface="Calibri"/>
                <a:cs typeface="Calibri"/>
                <a:sym typeface="Calibri"/>
              </a:rPr>
              <a:t>Mestermunka</a:t>
            </a:r>
            <a:br>
              <a:rPr b="0" i="0" lang="en-GB" sz="6000" u="none" cap="none" strike="noStrike">
                <a:solidFill>
                  <a:schemeClr val="dk1"/>
                </a:solidFill>
                <a:latin typeface="Calibri"/>
                <a:ea typeface="Calibri"/>
                <a:cs typeface="Calibri"/>
                <a:sym typeface="Calibri"/>
              </a:rPr>
            </a:br>
            <a:br>
              <a:rPr b="0" i="1" lang="en-GB" sz="2200" u="none" cap="none" strike="noStrike">
                <a:solidFill>
                  <a:schemeClr val="dk1"/>
                </a:solidFill>
                <a:latin typeface="Calibri"/>
                <a:ea typeface="Calibri"/>
                <a:cs typeface="Calibri"/>
                <a:sym typeface="Calibri"/>
              </a:rPr>
            </a:br>
          </a:p>
        </p:txBody>
      </p:sp>
      <p:sp>
        <p:nvSpPr>
          <p:cNvPr id="276" name="Shape 276"/>
          <p:cNvSpPr txBox="1"/>
          <p:nvPr>
            <p:ph idx="1" type="subTitle"/>
          </p:nvPr>
        </p:nvSpPr>
        <p:spPr>
          <a:xfrm>
            <a:off x="1524000" y="4318031"/>
            <a:ext cx="9144000" cy="1655762"/>
          </a:xfrm>
          <a:prstGeom prst="rect">
            <a:avLst/>
          </a:prstGeom>
          <a:noFill/>
          <a:ln>
            <a:noFill/>
          </a:ln>
        </p:spPr>
        <p:txBody>
          <a:bodyPr anchorCtr="0" anchor="t" bIns="45700" lIns="91425" rIns="91425" wrap="square" tIns="45700">
            <a:noAutofit/>
          </a:bodyPr>
          <a:lstStyle/>
          <a:p>
            <a:pPr indent="0" lvl="0" marL="0" marR="0" rtl="0" algn="ctr">
              <a:lnSpc>
                <a:spcPct val="90000"/>
              </a:lnSpc>
              <a:spcBef>
                <a:spcPts val="0"/>
              </a:spcBef>
              <a:spcAft>
                <a:spcPts val="0"/>
              </a:spcAft>
              <a:buClr>
                <a:schemeClr val="dk1"/>
              </a:buClr>
              <a:buSzPct val="25000"/>
              <a:buFont typeface="Arial"/>
              <a:buNone/>
            </a:pPr>
            <a:r>
              <a:rPr b="0" i="0" lang="en-GB" sz="2400" u="none" cap="none" strike="noStrike">
                <a:solidFill>
                  <a:schemeClr val="dk1"/>
                </a:solidFill>
                <a:latin typeface="Calibri"/>
                <a:ea typeface="Calibri"/>
                <a:cs typeface="Calibri"/>
                <a:sym typeface="Calibri"/>
              </a:rPr>
              <a:t>Grant Thornton Vagyonértékelési Mesterkurzusok</a:t>
            </a:r>
          </a:p>
          <a:p>
            <a:pPr indent="0" lvl="0" marL="0" marR="0" rtl="0" algn="ctr">
              <a:lnSpc>
                <a:spcPct val="90000"/>
              </a:lnSpc>
              <a:spcBef>
                <a:spcPts val="1000"/>
              </a:spcBef>
              <a:buClr>
                <a:schemeClr val="dk1"/>
              </a:buClr>
              <a:buSzPct val="25000"/>
              <a:buFont typeface="Arial"/>
              <a:buNone/>
            </a:pPr>
            <a:r>
              <a:rPr b="0" i="0" lang="en-GB" sz="2400" u="none" cap="none" strike="noStrike">
                <a:solidFill>
                  <a:schemeClr val="dk1"/>
                </a:solidFill>
                <a:latin typeface="Calibri"/>
                <a:ea typeface="Calibri"/>
                <a:cs typeface="Calibri"/>
                <a:sym typeface="Calibri"/>
              </a:rPr>
              <a:t>Adatkezelés az Ingatlanszakmában</a:t>
            </a:r>
          </a:p>
        </p:txBody>
      </p:sp>
      <p:pic>
        <p:nvPicPr>
          <p:cNvPr id="277" name="Shape 277"/>
          <p:cNvPicPr preferRelativeResize="0"/>
          <p:nvPr/>
        </p:nvPicPr>
        <p:blipFill rotWithShape="1">
          <a:blip r:embed="rId3">
            <a:alphaModFix/>
          </a:blip>
          <a:srcRect b="0" l="0" r="0" t="0"/>
          <a:stretch/>
        </p:blipFill>
        <p:spPr>
          <a:xfrm>
            <a:off x="0" y="6290903"/>
            <a:ext cx="5054018" cy="567097"/>
          </a:xfrm>
          <a:prstGeom prst="rect">
            <a:avLst/>
          </a:prstGeom>
          <a:noFill/>
          <a:ln>
            <a:noFill/>
          </a:ln>
        </p:spPr>
      </p:pic>
      <p:pic>
        <p:nvPicPr>
          <p:cNvPr id="278" name="Shape 278"/>
          <p:cNvPicPr preferRelativeResize="0"/>
          <p:nvPr/>
        </p:nvPicPr>
        <p:blipFill rotWithShape="1">
          <a:blip r:embed="rId4">
            <a:alphaModFix/>
          </a:blip>
          <a:srcRect b="0" l="0" r="0" t="0"/>
          <a:stretch/>
        </p:blipFill>
        <p:spPr>
          <a:xfrm>
            <a:off x="9592574" y="6046538"/>
            <a:ext cx="2599426" cy="81146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5" name="Shape 115"/>
        <p:cNvGrpSpPr/>
        <p:nvPr/>
      </p:nvGrpSpPr>
      <p:grpSpPr>
        <a:xfrm>
          <a:off x="0" y="0"/>
          <a:ext cx="0" cy="0"/>
          <a:chOff x="0" y="0"/>
          <a:chExt cx="0" cy="0"/>
        </a:xfrm>
      </p:grpSpPr>
      <p:sp>
        <p:nvSpPr>
          <p:cNvPr id="116" name="Shape 116"/>
          <p:cNvSpPr txBox="1"/>
          <p:nvPr/>
        </p:nvSpPr>
        <p:spPr>
          <a:xfrm>
            <a:off x="12299576" y="2373"/>
            <a:ext cx="2343524" cy="1241237"/>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rPr b="1" lang="en-GB" sz="1333">
                <a:solidFill>
                  <a:schemeClr val="dk1"/>
                </a:solidFill>
                <a:latin typeface="Calibri"/>
                <a:ea typeface="Calibri"/>
                <a:cs typeface="Calibri"/>
                <a:sym typeface="Calibri"/>
              </a:rPr>
              <a:t>USER NOTE:</a:t>
            </a:r>
          </a:p>
          <a:p>
            <a:pPr indent="0" lvl="0" marL="0" marR="0" rtl="0" algn="l">
              <a:spcBef>
                <a:spcPts val="0"/>
              </a:spcBef>
              <a:buNone/>
            </a:pPr>
            <a:r>
              <a:t/>
            </a:r>
            <a:endParaRPr b="1" sz="1333">
              <a:solidFill>
                <a:schemeClr val="dk1"/>
              </a:solidFill>
              <a:latin typeface="Calibri"/>
              <a:ea typeface="Calibri"/>
              <a:cs typeface="Calibri"/>
              <a:sym typeface="Calibri"/>
            </a:endParaRPr>
          </a:p>
          <a:p>
            <a:pPr indent="0" lvl="0" marL="0" marR="0" rtl="0" algn="l">
              <a:spcBef>
                <a:spcPts val="0"/>
              </a:spcBef>
              <a:buSzPct val="25000"/>
              <a:buNone/>
            </a:pPr>
            <a:r>
              <a:rPr b="1" lang="en-GB" sz="1333">
                <a:solidFill>
                  <a:schemeClr val="dk1"/>
                </a:solidFill>
                <a:latin typeface="Calibri"/>
                <a:ea typeface="Calibri"/>
                <a:cs typeface="Calibri"/>
                <a:sym typeface="Calibri"/>
              </a:rPr>
              <a:t>Blank page</a:t>
            </a:r>
          </a:p>
          <a:p>
            <a:pPr indent="0" lvl="0" marL="0" marR="0" rtl="0" algn="l">
              <a:spcBef>
                <a:spcPts val="0"/>
              </a:spcBef>
              <a:buNone/>
            </a:pPr>
            <a:r>
              <a:t/>
            </a:r>
            <a:endParaRPr sz="1333">
              <a:solidFill>
                <a:schemeClr val="dk1"/>
              </a:solidFill>
              <a:latin typeface="Calibri"/>
              <a:ea typeface="Calibri"/>
              <a:cs typeface="Calibri"/>
              <a:sym typeface="Calibri"/>
            </a:endParaRPr>
          </a:p>
          <a:p>
            <a:pPr indent="0" lvl="0" marL="0" marR="0" rtl="0" algn="l">
              <a:spcBef>
                <a:spcPts val="0"/>
              </a:spcBef>
              <a:buSzPct val="25000"/>
              <a:buNone/>
            </a:pPr>
            <a:r>
              <a:rPr lang="en-GB" sz="1067">
                <a:solidFill>
                  <a:schemeClr val="dk1"/>
                </a:solidFill>
                <a:latin typeface="Calibri"/>
                <a:ea typeface="Calibri"/>
                <a:cs typeface="Calibri"/>
                <a:sym typeface="Calibri"/>
              </a:rPr>
              <a:t>This is left blank so you can fill it with your own content.</a:t>
            </a:r>
          </a:p>
        </p:txBody>
      </p:sp>
      <p:pic>
        <p:nvPicPr>
          <p:cNvPr descr="A3 header arrow.png" id="117" name="Shape 117"/>
          <p:cNvPicPr preferRelativeResize="0"/>
          <p:nvPr/>
        </p:nvPicPr>
        <p:blipFill rotWithShape="1">
          <a:blip r:embed="rId3">
            <a:alphaModFix/>
          </a:blip>
          <a:srcRect b="0" l="0" r="0" t="0"/>
          <a:stretch/>
        </p:blipFill>
        <p:spPr>
          <a:xfrm>
            <a:off x="1" y="908381"/>
            <a:ext cx="9981707" cy="350809"/>
          </a:xfrm>
          <a:prstGeom prst="rect">
            <a:avLst/>
          </a:prstGeom>
          <a:noFill/>
          <a:ln>
            <a:noFill/>
          </a:ln>
        </p:spPr>
      </p:pic>
      <p:sp>
        <p:nvSpPr>
          <p:cNvPr id="118" name="Shape 118"/>
          <p:cNvSpPr txBox="1"/>
          <p:nvPr/>
        </p:nvSpPr>
        <p:spPr>
          <a:xfrm>
            <a:off x="838200" y="1825625"/>
            <a:ext cx="10515600" cy="4351338"/>
          </a:xfrm>
          <a:prstGeom prst="rect">
            <a:avLst/>
          </a:prstGeom>
          <a:noFill/>
          <a:ln>
            <a:noFill/>
          </a:ln>
        </p:spPr>
        <p:txBody>
          <a:bodyPr anchorCtr="0" anchor="t" bIns="45700" lIns="91425" rIns="91425" wrap="square" tIns="45700">
            <a:noAutofit/>
          </a:bodyPr>
          <a:lstStyle/>
          <a:p>
            <a:pPr indent="0" lvl="0" marL="0" marR="0" rtl="0" algn="l">
              <a:lnSpc>
                <a:spcPct val="90000"/>
              </a:lnSpc>
              <a:spcBef>
                <a:spcPts val="0"/>
              </a:spcBef>
              <a:spcAft>
                <a:spcPts val="0"/>
              </a:spcAft>
              <a:buClr>
                <a:schemeClr val="dk1"/>
              </a:buClr>
              <a:buSzPct val="25000"/>
              <a:buFont typeface="Arial"/>
              <a:buNone/>
            </a:pPr>
            <a:r>
              <a:rPr i="1" lang="en-GB" sz="2800">
                <a:solidFill>
                  <a:schemeClr val="dk1"/>
                </a:solidFill>
                <a:latin typeface="Calibri"/>
                <a:ea typeface="Calibri"/>
                <a:cs typeface="Calibri"/>
                <a:sym typeface="Calibri"/>
              </a:rPr>
              <a:t>A tudásmenedzsment projekt célja, hogy </a:t>
            </a:r>
          </a:p>
          <a:p>
            <a:pPr indent="0" lvl="0" marL="0" marR="0" rtl="0" algn="l">
              <a:lnSpc>
                <a:spcPct val="90000"/>
              </a:lnSpc>
              <a:spcBef>
                <a:spcPts val="1000"/>
              </a:spcBef>
              <a:spcAft>
                <a:spcPts val="0"/>
              </a:spcAft>
              <a:buClr>
                <a:schemeClr val="dk1"/>
              </a:buClr>
              <a:buFont typeface="Arial"/>
              <a:buNone/>
            </a:pPr>
            <a:r>
              <a:t/>
            </a:r>
            <a:endParaRPr i="1" sz="2800">
              <a:solidFill>
                <a:schemeClr val="dk1"/>
              </a:solidFill>
              <a:latin typeface="Calibri"/>
              <a:ea typeface="Calibri"/>
              <a:cs typeface="Calibri"/>
              <a:sym typeface="Calibri"/>
            </a:endParaRPr>
          </a:p>
          <a:p>
            <a:pPr indent="-228600" lvl="0" marL="228600" marR="0" rtl="0" algn="l">
              <a:lnSpc>
                <a:spcPct val="90000"/>
              </a:lnSpc>
              <a:spcBef>
                <a:spcPts val="1000"/>
              </a:spcBef>
              <a:spcAft>
                <a:spcPts val="0"/>
              </a:spcAft>
              <a:buClr>
                <a:schemeClr val="dk1"/>
              </a:buClr>
              <a:buSzPct val="100000"/>
              <a:buFont typeface="Arial"/>
              <a:buChar char="•"/>
            </a:pPr>
            <a:r>
              <a:rPr i="1" lang="en-GB" sz="2800">
                <a:solidFill>
                  <a:schemeClr val="dk1"/>
                </a:solidFill>
                <a:latin typeface="Calibri"/>
                <a:ea typeface="Calibri"/>
                <a:cs typeface="Calibri"/>
                <a:sym typeface="Calibri"/>
              </a:rPr>
              <a:t>az értékeléssel összefüggésben meglévő tudás, gyakorlat, információ összegzésre kerüljön</a:t>
            </a:r>
          </a:p>
          <a:p>
            <a:pPr indent="-228600" lvl="0" marL="228600" marR="0" rtl="0" algn="l">
              <a:lnSpc>
                <a:spcPct val="90000"/>
              </a:lnSpc>
              <a:spcBef>
                <a:spcPts val="1000"/>
              </a:spcBef>
              <a:spcAft>
                <a:spcPts val="0"/>
              </a:spcAft>
              <a:buClr>
                <a:schemeClr val="dk1"/>
              </a:buClr>
              <a:buSzPct val="100000"/>
              <a:buFont typeface="Arial"/>
              <a:buChar char="•"/>
            </a:pPr>
            <a:r>
              <a:rPr i="1" lang="en-GB" sz="2800">
                <a:solidFill>
                  <a:schemeClr val="dk1"/>
                </a:solidFill>
                <a:latin typeface="Calibri"/>
                <a:ea typeface="Calibri"/>
                <a:cs typeface="Calibri"/>
                <a:sym typeface="Calibri"/>
              </a:rPr>
              <a:t>széles szakmai közönség számára elérhető legyen; </a:t>
            </a:r>
          </a:p>
          <a:p>
            <a:pPr indent="-228600" lvl="0" marL="228600" marR="0" rtl="0" algn="l">
              <a:lnSpc>
                <a:spcPct val="90000"/>
              </a:lnSpc>
              <a:spcBef>
                <a:spcPts val="1000"/>
              </a:spcBef>
              <a:spcAft>
                <a:spcPts val="0"/>
              </a:spcAft>
              <a:buClr>
                <a:schemeClr val="dk1"/>
              </a:buClr>
              <a:buSzPct val="100000"/>
              <a:buFont typeface="Arial"/>
              <a:buChar char="•"/>
            </a:pPr>
            <a:r>
              <a:rPr i="1" lang="en-GB" sz="2800">
                <a:solidFill>
                  <a:schemeClr val="dk1"/>
                </a:solidFill>
                <a:latin typeface="Calibri"/>
                <a:ea typeface="Calibri"/>
                <a:cs typeface="Calibri"/>
                <a:sym typeface="Calibri"/>
              </a:rPr>
              <a:t>az értékelői szakma társadalmi elismertsége növekedjen.  </a:t>
            </a:r>
          </a:p>
          <a:p>
            <a:pPr indent="-228600" lvl="0" marL="228600" marR="0" rtl="0" algn="l">
              <a:lnSpc>
                <a:spcPct val="90000"/>
              </a:lnSpc>
              <a:spcBef>
                <a:spcPts val="1000"/>
              </a:spcBef>
              <a:spcAft>
                <a:spcPts val="0"/>
              </a:spcAft>
              <a:buClr>
                <a:schemeClr val="dk1"/>
              </a:buClr>
              <a:buFont typeface="Arial"/>
              <a:buNone/>
            </a:pPr>
            <a:r>
              <a:t/>
            </a:r>
            <a:endParaRPr i="1" sz="2800">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ct val="25000"/>
              <a:buFont typeface="Arial"/>
              <a:buNone/>
            </a:pPr>
            <a:r>
              <a:rPr i="1" lang="en-GB" sz="2800">
                <a:solidFill>
                  <a:schemeClr val="dk1"/>
                </a:solidFill>
                <a:latin typeface="Calibri"/>
                <a:ea typeface="Calibri"/>
                <a:cs typeface="Calibri"/>
                <a:sym typeface="Calibri"/>
              </a:rPr>
              <a:t>A Grant Thornton, mint az értékelés elkötelezett tanácsadó vállalata, küldetése részének tekinti a projekt támogatását.</a:t>
            </a:r>
          </a:p>
          <a:p>
            <a:pPr indent="-228600" lvl="0" marL="228600" marR="0" rtl="0" algn="l">
              <a:lnSpc>
                <a:spcPct val="90000"/>
              </a:lnSpc>
              <a:spcBef>
                <a:spcPts val="1000"/>
              </a:spcBef>
              <a:buClr>
                <a:schemeClr val="dk1"/>
              </a:buClr>
              <a:buFont typeface="Arial"/>
              <a:buNone/>
            </a:pPr>
            <a:r>
              <a:t/>
            </a:r>
            <a:endParaRPr sz="2800">
              <a:solidFill>
                <a:schemeClr val="dk1"/>
              </a:solidFill>
              <a:latin typeface="Calibri"/>
              <a:ea typeface="Calibri"/>
              <a:cs typeface="Calibri"/>
              <a:sym typeface="Calibri"/>
            </a:endParaRPr>
          </a:p>
        </p:txBody>
      </p:sp>
      <p:sp>
        <p:nvSpPr>
          <p:cNvPr id="119" name="Shape 119"/>
          <p:cNvSpPr txBox="1"/>
          <p:nvPr/>
        </p:nvSpPr>
        <p:spPr>
          <a:xfrm>
            <a:off x="838200" y="365125"/>
            <a:ext cx="10515600" cy="1325563"/>
          </a:xfrm>
          <a:prstGeom prst="rect">
            <a:avLst/>
          </a:prstGeom>
          <a:noFill/>
          <a:ln>
            <a:noFill/>
          </a:ln>
        </p:spPr>
        <p:txBody>
          <a:bodyPr anchorCtr="0" anchor="t" bIns="45700" lIns="91425" rIns="91425" wrap="square" tIns="45700">
            <a:noAutofit/>
          </a:bodyPr>
          <a:lstStyle/>
          <a:p>
            <a:pPr indent="0" lvl="0" marL="0" marR="0" rtl="0" algn="l">
              <a:lnSpc>
                <a:spcPct val="90000"/>
              </a:lnSpc>
              <a:spcBef>
                <a:spcPts val="0"/>
              </a:spcBef>
              <a:buClr>
                <a:srgbClr val="7030A0"/>
              </a:buClr>
              <a:buSzPct val="25000"/>
              <a:buFont typeface="Calibri"/>
              <a:buNone/>
            </a:pPr>
            <a:r>
              <a:rPr b="1" lang="en-GB" sz="4400">
                <a:solidFill>
                  <a:srgbClr val="7030A0"/>
                </a:solidFill>
                <a:latin typeface="Calibri"/>
                <a:ea typeface="Calibri"/>
                <a:cs typeface="Calibri"/>
                <a:sym typeface="Calibri"/>
              </a:rPr>
              <a:t>Tudásmenedzsment program</a:t>
            </a: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2" name="Shape 282"/>
        <p:cNvGrpSpPr/>
        <p:nvPr/>
      </p:nvGrpSpPr>
      <p:grpSpPr>
        <a:xfrm>
          <a:off x="0" y="0"/>
          <a:ext cx="0" cy="0"/>
          <a:chOff x="0" y="0"/>
          <a:chExt cx="0" cy="0"/>
        </a:xfrm>
      </p:grpSpPr>
      <p:sp>
        <p:nvSpPr>
          <p:cNvPr id="283" name="Shape 283"/>
          <p:cNvSpPr txBox="1"/>
          <p:nvPr>
            <p:ph type="title"/>
          </p:nvPr>
        </p:nvSpPr>
        <p:spPr>
          <a:xfrm>
            <a:off x="838200" y="365125"/>
            <a:ext cx="10515600" cy="1325563"/>
          </a:xfrm>
          <a:prstGeom prst="rect">
            <a:avLst/>
          </a:prstGeom>
          <a:noFill/>
          <a:ln>
            <a:noFill/>
          </a:ln>
        </p:spPr>
        <p:txBody>
          <a:bodyPr anchorCtr="0" anchor="ctr" bIns="45700" lIns="91425" rIns="91425" wrap="square" tIns="45700">
            <a:noAutofit/>
          </a:bodyPr>
          <a:lstStyle/>
          <a:p>
            <a:pPr indent="0" lvl="0" marL="0" marR="0" rtl="0" algn="l">
              <a:lnSpc>
                <a:spcPct val="90000"/>
              </a:lnSpc>
              <a:spcBef>
                <a:spcPts val="0"/>
              </a:spcBef>
              <a:buClr>
                <a:schemeClr val="dk1"/>
              </a:buClr>
              <a:buSzPct val="25000"/>
              <a:buFont typeface="Calibri"/>
              <a:buNone/>
            </a:pPr>
            <a:r>
              <a:rPr b="0" i="0" lang="en-GB" sz="4400" u="none" cap="none" strike="noStrike">
                <a:solidFill>
                  <a:schemeClr val="dk1"/>
                </a:solidFill>
                <a:latin typeface="Calibri"/>
                <a:ea typeface="Calibri"/>
                <a:cs typeface="Calibri"/>
                <a:sym typeface="Calibri"/>
              </a:rPr>
              <a:t>Tartalom</a:t>
            </a:r>
          </a:p>
        </p:txBody>
      </p:sp>
      <p:sp>
        <p:nvSpPr>
          <p:cNvPr id="284" name="Shape 284"/>
          <p:cNvSpPr txBox="1"/>
          <p:nvPr>
            <p:ph idx="1" type="body"/>
          </p:nvPr>
        </p:nvSpPr>
        <p:spPr>
          <a:xfrm>
            <a:off x="838200" y="1825625"/>
            <a:ext cx="10515600" cy="4351338"/>
          </a:xfrm>
          <a:prstGeom prst="rect">
            <a:avLst/>
          </a:prstGeom>
          <a:noFill/>
          <a:ln>
            <a:noFill/>
          </a:ln>
        </p:spPr>
        <p:txBody>
          <a:bodyPr anchorCtr="0" anchor="t" bIns="45700" lIns="91425" rIns="91425" wrap="square" tIns="45700">
            <a:noAutofit/>
          </a:bodyPr>
          <a:lstStyle/>
          <a:p>
            <a:pPr indent="-514350" lvl="0" marL="514350" marR="0" rtl="0" algn="l">
              <a:lnSpc>
                <a:spcPct val="90000"/>
              </a:lnSpc>
              <a:spcBef>
                <a:spcPts val="0"/>
              </a:spcBef>
              <a:spcAft>
                <a:spcPts val="0"/>
              </a:spcAft>
              <a:buClr>
                <a:schemeClr val="dk1"/>
              </a:buClr>
              <a:buSzPct val="100000"/>
              <a:buFont typeface="Calibri"/>
              <a:buAutoNum type="arabicPeriod"/>
            </a:pPr>
            <a:r>
              <a:rPr b="0" i="0" lang="en-GB" sz="2800" u="none" cap="none" strike="noStrike">
                <a:solidFill>
                  <a:schemeClr val="dk1"/>
                </a:solidFill>
                <a:latin typeface="Calibri"/>
                <a:ea typeface="Calibri"/>
                <a:cs typeface="Calibri"/>
                <a:sym typeface="Calibri"/>
              </a:rPr>
              <a:t>Aktuális kihívások az ingatlanértékelésben és az ingatlanpiaci adatok használatában</a:t>
            </a:r>
          </a:p>
          <a:p>
            <a:pPr indent="-514350" lvl="0" marL="514350" marR="0" rtl="0" algn="l">
              <a:lnSpc>
                <a:spcPct val="90000"/>
              </a:lnSpc>
              <a:spcBef>
                <a:spcPts val="1000"/>
              </a:spcBef>
              <a:spcAft>
                <a:spcPts val="0"/>
              </a:spcAft>
              <a:buClr>
                <a:schemeClr val="dk1"/>
              </a:buClr>
              <a:buSzPct val="100000"/>
              <a:buFont typeface="Calibri"/>
              <a:buAutoNum type="arabicPeriod"/>
            </a:pPr>
            <a:r>
              <a:rPr b="0" i="0" lang="en-GB" sz="2800" u="none" cap="none" strike="noStrike">
                <a:solidFill>
                  <a:schemeClr val="dk1"/>
                </a:solidFill>
                <a:latin typeface="Calibri"/>
                <a:ea typeface="Calibri"/>
                <a:cs typeface="Calibri"/>
                <a:sym typeface="Calibri"/>
              </a:rPr>
              <a:t>Big Data korszak a hazai ingatlanpiacon</a:t>
            </a:r>
          </a:p>
          <a:p>
            <a:pPr indent="-514350" lvl="0" marL="514350" marR="0" rtl="0" algn="l">
              <a:lnSpc>
                <a:spcPct val="90000"/>
              </a:lnSpc>
              <a:spcBef>
                <a:spcPts val="1000"/>
              </a:spcBef>
              <a:buClr>
                <a:schemeClr val="dk1"/>
              </a:buClr>
              <a:buSzPct val="100000"/>
              <a:buFont typeface="Calibri"/>
              <a:buAutoNum type="arabicPeriod"/>
            </a:pPr>
            <a:r>
              <a:rPr b="0" i="0" lang="en-GB" sz="2800" u="none" cap="none" strike="noStrike">
                <a:solidFill>
                  <a:schemeClr val="dk1"/>
                </a:solidFill>
                <a:latin typeface="Calibri"/>
                <a:ea typeface="Calibri"/>
                <a:cs typeface="Calibri"/>
                <a:sym typeface="Calibri"/>
              </a:rPr>
              <a:t>Ajánlások</a:t>
            </a:r>
          </a:p>
        </p:txBody>
      </p:sp>
      <p:sp>
        <p:nvSpPr>
          <p:cNvPr id="285" name="Shape 285"/>
          <p:cNvSpPr txBox="1"/>
          <p:nvPr>
            <p:ph idx="12" type="sldNum"/>
          </p:nvPr>
        </p:nvSpPr>
        <p:spPr>
          <a:xfrm>
            <a:off x="8610600" y="6356350"/>
            <a:ext cx="2743200"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en-GB" sz="1200">
                <a:solidFill>
                  <a:srgbClr val="888888"/>
                </a:solidFill>
                <a:latin typeface="Calibri"/>
                <a:ea typeface="Calibri"/>
                <a:cs typeface="Calibri"/>
                <a:sym typeface="Calibri"/>
              </a:rPr>
              <a:t>‹#›</a:t>
            </a:fld>
          </a:p>
        </p:txBody>
      </p:sp>
      <p:pic>
        <p:nvPicPr>
          <p:cNvPr id="286" name="Shape 286"/>
          <p:cNvPicPr preferRelativeResize="0"/>
          <p:nvPr/>
        </p:nvPicPr>
        <p:blipFill rotWithShape="1">
          <a:blip r:embed="rId3">
            <a:alphaModFix/>
          </a:blip>
          <a:srcRect b="0" l="0" r="0" t="0"/>
          <a:stretch/>
        </p:blipFill>
        <p:spPr>
          <a:xfrm>
            <a:off x="0" y="6290903"/>
            <a:ext cx="5054018" cy="567097"/>
          </a:xfrm>
          <a:prstGeom prst="rect">
            <a:avLst/>
          </a:prstGeom>
          <a:noFill/>
          <a:ln>
            <a:noFill/>
          </a:ln>
        </p:spPr>
      </p:pic>
      <p:pic>
        <p:nvPicPr>
          <p:cNvPr id="287" name="Shape 287"/>
          <p:cNvPicPr preferRelativeResize="0"/>
          <p:nvPr/>
        </p:nvPicPr>
        <p:blipFill rotWithShape="1">
          <a:blip r:embed="rId4">
            <a:alphaModFix/>
          </a:blip>
          <a:srcRect b="0" l="0" r="0" t="0"/>
          <a:stretch/>
        </p:blipFill>
        <p:spPr>
          <a:xfrm>
            <a:off x="9592574" y="6046538"/>
            <a:ext cx="2599426" cy="81146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1" name="Shape 291"/>
        <p:cNvGrpSpPr/>
        <p:nvPr/>
      </p:nvGrpSpPr>
      <p:grpSpPr>
        <a:xfrm>
          <a:off x="0" y="0"/>
          <a:ext cx="0" cy="0"/>
          <a:chOff x="0" y="0"/>
          <a:chExt cx="0" cy="0"/>
        </a:xfrm>
      </p:grpSpPr>
      <p:sp>
        <p:nvSpPr>
          <p:cNvPr id="292" name="Shape 292"/>
          <p:cNvSpPr txBox="1"/>
          <p:nvPr>
            <p:ph type="title"/>
          </p:nvPr>
        </p:nvSpPr>
        <p:spPr>
          <a:xfrm>
            <a:off x="838200" y="365125"/>
            <a:ext cx="10515600" cy="1325563"/>
          </a:xfrm>
          <a:prstGeom prst="rect">
            <a:avLst/>
          </a:prstGeom>
          <a:noFill/>
          <a:ln>
            <a:noFill/>
          </a:ln>
        </p:spPr>
        <p:txBody>
          <a:bodyPr anchorCtr="0" anchor="ctr" bIns="45700" lIns="91425" rIns="91425" wrap="square" tIns="45700">
            <a:noAutofit/>
          </a:bodyPr>
          <a:lstStyle/>
          <a:p>
            <a:pPr indent="0" lvl="0" marL="0" marR="0" rtl="0" algn="l">
              <a:lnSpc>
                <a:spcPct val="90000"/>
              </a:lnSpc>
              <a:spcBef>
                <a:spcPts val="0"/>
              </a:spcBef>
              <a:buClr>
                <a:schemeClr val="dk1"/>
              </a:buClr>
              <a:buSzPct val="25000"/>
              <a:buFont typeface="Calibri"/>
              <a:buNone/>
            </a:pPr>
            <a:r>
              <a:rPr b="0" i="0" lang="en-GB" sz="4400" u="none" cap="none" strike="noStrike">
                <a:solidFill>
                  <a:schemeClr val="dk1"/>
                </a:solidFill>
                <a:latin typeface="Calibri"/>
                <a:ea typeface="Calibri"/>
                <a:cs typeface="Calibri"/>
                <a:sym typeface="Calibri"/>
              </a:rPr>
              <a:t>Aktuális kihívások – piaci helyzet</a:t>
            </a:r>
          </a:p>
        </p:txBody>
      </p:sp>
      <p:sp>
        <p:nvSpPr>
          <p:cNvPr id="293" name="Shape 293"/>
          <p:cNvSpPr txBox="1"/>
          <p:nvPr>
            <p:ph idx="1" type="body"/>
          </p:nvPr>
        </p:nvSpPr>
        <p:spPr>
          <a:xfrm>
            <a:off x="838200" y="1825625"/>
            <a:ext cx="10515600" cy="4351338"/>
          </a:xfrm>
          <a:prstGeom prst="rect">
            <a:avLst/>
          </a:prstGeom>
          <a:noFill/>
          <a:ln>
            <a:noFill/>
          </a:ln>
        </p:spPr>
        <p:txBody>
          <a:bodyPr anchorCtr="0" anchor="t" bIns="45700" lIns="91425" rIns="91425" wrap="square" tIns="45700">
            <a:noAutofit/>
          </a:bodyPr>
          <a:lstStyle/>
          <a:p>
            <a:pPr indent="-514350" lvl="0" marL="514350" marR="0" rtl="0" algn="l">
              <a:lnSpc>
                <a:spcPct val="90000"/>
              </a:lnSpc>
              <a:spcBef>
                <a:spcPts val="0"/>
              </a:spcBef>
              <a:spcAft>
                <a:spcPts val="0"/>
              </a:spcAft>
              <a:buClr>
                <a:schemeClr val="dk1"/>
              </a:buClr>
              <a:buSzPct val="100000"/>
              <a:buFont typeface="Noto Sans Symbols"/>
              <a:buChar char="▪"/>
            </a:pPr>
            <a:r>
              <a:rPr b="0" i="0" lang="en-GB" sz="2800" u="none" cap="none" strike="noStrike">
                <a:solidFill>
                  <a:schemeClr val="dk1"/>
                </a:solidFill>
                <a:latin typeface="Calibri"/>
                <a:ea typeface="Calibri"/>
                <a:cs typeface="Calibri"/>
                <a:sym typeface="Calibri"/>
              </a:rPr>
              <a:t>Az ingatlanpiaci forgalom nő, a hitelezés bővül.</a:t>
            </a:r>
          </a:p>
          <a:p>
            <a:pPr indent="-514350" lvl="0" marL="514350" marR="0" rtl="0" algn="l">
              <a:lnSpc>
                <a:spcPct val="90000"/>
              </a:lnSpc>
              <a:spcBef>
                <a:spcPts val="1000"/>
              </a:spcBef>
              <a:spcAft>
                <a:spcPts val="0"/>
              </a:spcAft>
              <a:buClr>
                <a:schemeClr val="dk1"/>
              </a:buClr>
              <a:buSzPct val="100000"/>
              <a:buFont typeface="Noto Sans Symbols"/>
              <a:buChar char="▪"/>
            </a:pPr>
            <a:r>
              <a:rPr b="0" i="0" lang="en-GB" sz="2800" u="none" cap="none" strike="noStrike">
                <a:solidFill>
                  <a:schemeClr val="dk1"/>
                </a:solidFill>
                <a:latin typeface="Calibri"/>
                <a:ea typeface="Calibri"/>
                <a:cs typeface="Calibri"/>
                <a:sym typeface="Calibri"/>
              </a:rPr>
              <a:t>Árazási, kockázatkezelési, indexálási kérdések kerültek előtérbe.</a:t>
            </a:r>
          </a:p>
          <a:p>
            <a:pPr indent="-514350" lvl="0" marL="514350" marR="0" rtl="0" algn="l">
              <a:lnSpc>
                <a:spcPct val="90000"/>
              </a:lnSpc>
              <a:spcBef>
                <a:spcPts val="1000"/>
              </a:spcBef>
              <a:spcAft>
                <a:spcPts val="0"/>
              </a:spcAft>
              <a:buClr>
                <a:schemeClr val="dk1"/>
              </a:buClr>
              <a:buSzPct val="100000"/>
              <a:buFont typeface="Noto Sans Symbols"/>
              <a:buChar char="▪"/>
            </a:pPr>
            <a:r>
              <a:rPr b="0" i="0" lang="en-GB" sz="2800" u="none" cap="none" strike="noStrike">
                <a:solidFill>
                  <a:schemeClr val="dk1"/>
                </a:solidFill>
                <a:latin typeface="Calibri"/>
                <a:ea typeface="Calibri"/>
                <a:cs typeface="Calibri"/>
                <a:sym typeface="Calibri"/>
              </a:rPr>
              <a:t>A felívelés hatására új, gyakran tapasztalatlan piaci szereplők is megjelennek az ingatlanpiacon.</a:t>
            </a:r>
          </a:p>
          <a:p>
            <a:pPr indent="-514350" lvl="0" marL="514350" marR="0" rtl="0" algn="l">
              <a:lnSpc>
                <a:spcPct val="90000"/>
              </a:lnSpc>
              <a:spcBef>
                <a:spcPts val="1000"/>
              </a:spcBef>
              <a:spcAft>
                <a:spcPts val="0"/>
              </a:spcAft>
              <a:buClr>
                <a:schemeClr val="dk1"/>
              </a:buClr>
              <a:buSzPct val="100000"/>
              <a:buFont typeface="Noto Sans Symbols"/>
              <a:buChar char="▪"/>
            </a:pPr>
            <a:r>
              <a:rPr b="0" i="0" lang="en-GB" sz="2800" u="none" cap="none" strike="noStrike">
                <a:solidFill>
                  <a:schemeClr val="dk1"/>
                </a:solidFill>
                <a:latin typeface="Calibri"/>
                <a:ea typeface="Calibri"/>
                <a:cs typeface="Calibri"/>
                <a:sym typeface="Calibri"/>
              </a:rPr>
              <a:t>Az állami jelenlét a támogatások és pályázatok következtében erősödött.  (Például az NHP finanszírozás a kereskedelmi piacon.)</a:t>
            </a:r>
          </a:p>
          <a:p>
            <a:pPr indent="-514350" lvl="0" marL="514350" marR="0" rtl="0" algn="l">
              <a:lnSpc>
                <a:spcPct val="90000"/>
              </a:lnSpc>
              <a:spcBef>
                <a:spcPts val="1000"/>
              </a:spcBef>
              <a:spcAft>
                <a:spcPts val="0"/>
              </a:spcAft>
              <a:buClr>
                <a:schemeClr val="dk1"/>
              </a:buClr>
              <a:buSzPct val="100000"/>
              <a:buFont typeface="Noto Sans Symbols"/>
              <a:buChar char="▪"/>
            </a:pPr>
            <a:r>
              <a:rPr b="0" i="0" lang="en-GB" sz="2800" u="none" cap="none" strike="noStrike">
                <a:solidFill>
                  <a:schemeClr val="dk1"/>
                </a:solidFill>
                <a:latin typeface="Calibri"/>
                <a:ea typeface="Calibri"/>
                <a:cs typeface="Calibri"/>
                <a:sym typeface="Calibri"/>
              </a:rPr>
              <a:t>A lakáspiacon az ÁFA-szabályozás és a CsOK piacbefolyásoló hatása jelentős, fenntartásuk időtartama bizonytalan.</a:t>
            </a:r>
          </a:p>
          <a:p>
            <a:pPr indent="-514350" lvl="0" marL="514350" marR="0" rtl="0" algn="l">
              <a:lnSpc>
                <a:spcPct val="90000"/>
              </a:lnSpc>
              <a:spcBef>
                <a:spcPts val="1000"/>
              </a:spcBef>
              <a:spcAft>
                <a:spcPts val="0"/>
              </a:spcAft>
              <a:buClr>
                <a:schemeClr val="dk1"/>
              </a:buClr>
              <a:buSzPct val="100000"/>
              <a:buFont typeface="Noto Sans Symbols"/>
              <a:buNone/>
            </a:pPr>
            <a:r>
              <a:t/>
            </a:r>
            <a:endParaRPr b="0" i="0" sz="2800" u="none" cap="none" strike="noStrike">
              <a:solidFill>
                <a:schemeClr val="dk1"/>
              </a:solidFill>
              <a:latin typeface="Calibri"/>
              <a:ea typeface="Calibri"/>
              <a:cs typeface="Calibri"/>
              <a:sym typeface="Calibri"/>
            </a:endParaRPr>
          </a:p>
          <a:p>
            <a:pPr indent="-514350" lvl="0" marL="514350" marR="0" rtl="0" algn="l">
              <a:lnSpc>
                <a:spcPct val="90000"/>
              </a:lnSpc>
              <a:spcBef>
                <a:spcPts val="1000"/>
              </a:spcBef>
              <a:buClr>
                <a:schemeClr val="dk1"/>
              </a:buClr>
              <a:buSzPct val="25000"/>
              <a:buFont typeface="Arial"/>
              <a:buNone/>
            </a:pPr>
            <a:r>
              <a:t/>
            </a:r>
            <a:endParaRPr b="0" i="0" sz="2800" u="none" cap="none" strike="noStrike">
              <a:solidFill>
                <a:schemeClr val="dk1"/>
              </a:solidFill>
              <a:latin typeface="Calibri"/>
              <a:ea typeface="Calibri"/>
              <a:cs typeface="Calibri"/>
              <a:sym typeface="Calibri"/>
            </a:endParaRPr>
          </a:p>
        </p:txBody>
      </p:sp>
      <p:sp>
        <p:nvSpPr>
          <p:cNvPr id="294" name="Shape 294"/>
          <p:cNvSpPr txBox="1"/>
          <p:nvPr>
            <p:ph idx="12" type="sldNum"/>
          </p:nvPr>
        </p:nvSpPr>
        <p:spPr>
          <a:xfrm>
            <a:off x="8610600" y="6356350"/>
            <a:ext cx="2743200"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en-GB" sz="1200">
                <a:solidFill>
                  <a:srgbClr val="888888"/>
                </a:solidFill>
                <a:latin typeface="Calibri"/>
                <a:ea typeface="Calibri"/>
                <a:cs typeface="Calibri"/>
                <a:sym typeface="Calibri"/>
              </a:rPr>
              <a:t>‹#›</a:t>
            </a:fld>
          </a:p>
        </p:txBody>
      </p:sp>
      <p:pic>
        <p:nvPicPr>
          <p:cNvPr id="295" name="Shape 295"/>
          <p:cNvPicPr preferRelativeResize="0"/>
          <p:nvPr/>
        </p:nvPicPr>
        <p:blipFill rotWithShape="1">
          <a:blip r:embed="rId3">
            <a:alphaModFix/>
          </a:blip>
          <a:srcRect b="0" l="0" r="0" t="0"/>
          <a:stretch/>
        </p:blipFill>
        <p:spPr>
          <a:xfrm>
            <a:off x="0" y="6290903"/>
            <a:ext cx="5054018" cy="567097"/>
          </a:xfrm>
          <a:prstGeom prst="rect">
            <a:avLst/>
          </a:prstGeom>
          <a:noFill/>
          <a:ln>
            <a:noFill/>
          </a:ln>
        </p:spPr>
      </p:pic>
      <p:pic>
        <p:nvPicPr>
          <p:cNvPr id="296" name="Shape 296"/>
          <p:cNvPicPr preferRelativeResize="0"/>
          <p:nvPr/>
        </p:nvPicPr>
        <p:blipFill rotWithShape="1">
          <a:blip r:embed="rId4">
            <a:alphaModFix/>
          </a:blip>
          <a:srcRect b="0" l="0" r="0" t="0"/>
          <a:stretch/>
        </p:blipFill>
        <p:spPr>
          <a:xfrm>
            <a:off x="9592574" y="6046538"/>
            <a:ext cx="2599426" cy="81146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0" name="Shape 300"/>
        <p:cNvGrpSpPr/>
        <p:nvPr/>
      </p:nvGrpSpPr>
      <p:grpSpPr>
        <a:xfrm>
          <a:off x="0" y="0"/>
          <a:ext cx="0" cy="0"/>
          <a:chOff x="0" y="0"/>
          <a:chExt cx="0" cy="0"/>
        </a:xfrm>
      </p:grpSpPr>
      <p:sp>
        <p:nvSpPr>
          <p:cNvPr id="301" name="Shape 301"/>
          <p:cNvSpPr txBox="1"/>
          <p:nvPr>
            <p:ph type="title"/>
          </p:nvPr>
        </p:nvSpPr>
        <p:spPr>
          <a:xfrm>
            <a:off x="838200" y="365125"/>
            <a:ext cx="10515600" cy="1325563"/>
          </a:xfrm>
          <a:prstGeom prst="rect">
            <a:avLst/>
          </a:prstGeom>
          <a:noFill/>
          <a:ln>
            <a:noFill/>
          </a:ln>
        </p:spPr>
        <p:txBody>
          <a:bodyPr anchorCtr="0" anchor="ctr" bIns="45700" lIns="91425" rIns="91425" wrap="square" tIns="45700">
            <a:noAutofit/>
          </a:bodyPr>
          <a:lstStyle/>
          <a:p>
            <a:pPr indent="0" lvl="0" marL="0" marR="0" rtl="0" algn="l">
              <a:lnSpc>
                <a:spcPct val="90000"/>
              </a:lnSpc>
              <a:spcBef>
                <a:spcPts val="0"/>
              </a:spcBef>
              <a:buClr>
                <a:schemeClr val="dk1"/>
              </a:buClr>
              <a:buSzPct val="25000"/>
              <a:buFont typeface="Calibri"/>
              <a:buNone/>
            </a:pPr>
            <a:r>
              <a:rPr b="0" i="0" lang="en-GB" sz="4400" u="none" cap="none" strike="noStrike">
                <a:solidFill>
                  <a:schemeClr val="dk1"/>
                </a:solidFill>
                <a:latin typeface="Calibri"/>
                <a:ea typeface="Calibri"/>
                <a:cs typeface="Calibri"/>
                <a:sym typeface="Calibri"/>
              </a:rPr>
              <a:t>Aktuálisan kihívások – elérhető adatok</a:t>
            </a:r>
          </a:p>
        </p:txBody>
      </p:sp>
      <p:sp>
        <p:nvSpPr>
          <p:cNvPr id="302" name="Shape 302"/>
          <p:cNvSpPr txBox="1"/>
          <p:nvPr>
            <p:ph idx="1" type="body"/>
          </p:nvPr>
        </p:nvSpPr>
        <p:spPr>
          <a:xfrm>
            <a:off x="838200" y="1825625"/>
            <a:ext cx="10515600" cy="4351338"/>
          </a:xfrm>
          <a:prstGeom prst="rect">
            <a:avLst/>
          </a:prstGeom>
          <a:noFill/>
          <a:ln>
            <a:noFill/>
          </a:ln>
        </p:spPr>
        <p:txBody>
          <a:bodyPr anchorCtr="0" anchor="t" bIns="45700" lIns="91425" rIns="91425" wrap="square" tIns="45700">
            <a:noAutofit/>
          </a:bodyPr>
          <a:lstStyle/>
          <a:p>
            <a:pPr indent="-514350" lvl="0" marL="514350" marR="0" rtl="0" algn="l">
              <a:lnSpc>
                <a:spcPct val="90000"/>
              </a:lnSpc>
              <a:spcBef>
                <a:spcPts val="0"/>
              </a:spcBef>
              <a:spcAft>
                <a:spcPts val="0"/>
              </a:spcAft>
              <a:buClr>
                <a:schemeClr val="dk1"/>
              </a:buClr>
              <a:buSzPct val="100000"/>
              <a:buFont typeface="Noto Sans Symbols"/>
              <a:buChar char="▪"/>
            </a:pPr>
            <a:r>
              <a:rPr b="0" i="0" lang="en-GB" sz="2800" u="none" cap="none" strike="noStrike">
                <a:solidFill>
                  <a:schemeClr val="dk1"/>
                </a:solidFill>
                <a:latin typeface="Calibri"/>
                <a:ea typeface="Calibri"/>
                <a:cs typeface="Calibri"/>
                <a:sym typeface="Calibri"/>
              </a:rPr>
              <a:t>Az országos tranzakciós tényadatbázis hozzáférhetősége erősen korlátozott.</a:t>
            </a:r>
          </a:p>
          <a:p>
            <a:pPr indent="-514350" lvl="0" marL="514350" marR="0" rtl="0" algn="l">
              <a:lnSpc>
                <a:spcPct val="90000"/>
              </a:lnSpc>
              <a:spcBef>
                <a:spcPts val="1000"/>
              </a:spcBef>
              <a:spcAft>
                <a:spcPts val="0"/>
              </a:spcAft>
              <a:buClr>
                <a:schemeClr val="dk1"/>
              </a:buClr>
              <a:buSzPct val="100000"/>
              <a:buFont typeface="Noto Sans Symbols"/>
              <a:buChar char="▪"/>
            </a:pPr>
            <a:r>
              <a:rPr b="0" i="0" lang="en-GB" sz="2800" u="none" cap="none" strike="noStrike">
                <a:solidFill>
                  <a:schemeClr val="dk1"/>
                </a:solidFill>
                <a:latin typeface="Calibri"/>
                <a:ea typeface="Calibri"/>
                <a:cs typeface="Calibri"/>
                <a:sym typeface="Calibri"/>
              </a:rPr>
              <a:t>A tényadatbázis lassan reagál a piaci igényekre: tartalmi hiányosságok tartósak, az adathibák sem javulnak az igényekkel párhuzamosan.</a:t>
            </a:r>
          </a:p>
          <a:p>
            <a:pPr indent="-514350" lvl="0" marL="514350" marR="0" rtl="0" algn="l">
              <a:lnSpc>
                <a:spcPct val="90000"/>
              </a:lnSpc>
              <a:spcBef>
                <a:spcPts val="1000"/>
              </a:spcBef>
              <a:spcAft>
                <a:spcPts val="0"/>
              </a:spcAft>
              <a:buClr>
                <a:schemeClr val="dk1"/>
              </a:buClr>
              <a:buSzPct val="100000"/>
              <a:buFont typeface="Noto Sans Symbols"/>
              <a:buChar char="▪"/>
            </a:pPr>
            <a:r>
              <a:rPr b="0" i="0" lang="en-GB" sz="2800" u="none" cap="none" strike="noStrike">
                <a:solidFill>
                  <a:schemeClr val="dk1"/>
                </a:solidFill>
                <a:latin typeface="Calibri"/>
                <a:ea typeface="Calibri"/>
                <a:cs typeface="Calibri"/>
                <a:sym typeface="Calibri"/>
              </a:rPr>
              <a:t>A tényadatok elérhetőségének időbeli csúszása nem követi le a gyorsan változó, bővülő piacot.</a:t>
            </a:r>
          </a:p>
          <a:p>
            <a:pPr indent="-514350" lvl="0" marL="514350" marR="0" rtl="0" algn="l">
              <a:lnSpc>
                <a:spcPct val="90000"/>
              </a:lnSpc>
              <a:spcBef>
                <a:spcPts val="1000"/>
              </a:spcBef>
              <a:spcAft>
                <a:spcPts val="0"/>
              </a:spcAft>
              <a:buClr>
                <a:schemeClr val="dk1"/>
              </a:buClr>
              <a:buSzPct val="100000"/>
              <a:buFont typeface="Noto Sans Symbols"/>
              <a:buChar char="▪"/>
            </a:pPr>
            <a:r>
              <a:rPr b="0" i="0" lang="en-GB" sz="2800" u="none" cap="none" strike="noStrike">
                <a:solidFill>
                  <a:schemeClr val="dk1"/>
                </a:solidFill>
                <a:latin typeface="Calibri"/>
                <a:ea typeface="Calibri"/>
                <a:cs typeface="Calibri"/>
                <a:sym typeface="Calibri"/>
              </a:rPr>
              <a:t>A kínálati adatok aktuálisan használhatóak, de adattartalmuk, tranzakciókhoz való viszonyuk bizonytalan.</a:t>
            </a:r>
          </a:p>
          <a:p>
            <a:pPr indent="-514350" lvl="0" marL="514350" marR="0" rtl="0" algn="l">
              <a:lnSpc>
                <a:spcPct val="90000"/>
              </a:lnSpc>
              <a:spcBef>
                <a:spcPts val="1000"/>
              </a:spcBef>
              <a:spcAft>
                <a:spcPts val="0"/>
              </a:spcAft>
              <a:buClr>
                <a:schemeClr val="dk1"/>
              </a:buClr>
              <a:buSzPct val="100000"/>
              <a:buFont typeface="Noto Sans Symbols"/>
              <a:buNone/>
            </a:pPr>
            <a:r>
              <a:t/>
            </a:r>
            <a:endParaRPr b="0" i="0" sz="2800" u="none" cap="none" strike="noStrike">
              <a:solidFill>
                <a:schemeClr val="dk1"/>
              </a:solidFill>
              <a:latin typeface="Calibri"/>
              <a:ea typeface="Calibri"/>
              <a:cs typeface="Calibri"/>
              <a:sym typeface="Calibri"/>
            </a:endParaRPr>
          </a:p>
          <a:p>
            <a:pPr indent="-228600" lvl="0" marL="228600" marR="0" rtl="0" algn="l">
              <a:lnSpc>
                <a:spcPct val="90000"/>
              </a:lnSpc>
              <a:spcBef>
                <a:spcPts val="1000"/>
              </a:spcBef>
              <a:buClr>
                <a:schemeClr val="dk1"/>
              </a:buClr>
              <a:buSzPct val="100000"/>
              <a:buFont typeface="Arial"/>
              <a:buNone/>
            </a:pPr>
            <a:r>
              <a:t/>
            </a:r>
            <a:endParaRPr b="0" i="0" sz="2800" u="none" cap="none" strike="noStrike">
              <a:solidFill>
                <a:schemeClr val="dk1"/>
              </a:solidFill>
              <a:latin typeface="Calibri"/>
              <a:ea typeface="Calibri"/>
              <a:cs typeface="Calibri"/>
              <a:sym typeface="Calibri"/>
            </a:endParaRPr>
          </a:p>
        </p:txBody>
      </p:sp>
      <p:sp>
        <p:nvSpPr>
          <p:cNvPr id="303" name="Shape 303"/>
          <p:cNvSpPr txBox="1"/>
          <p:nvPr>
            <p:ph idx="12" type="sldNum"/>
          </p:nvPr>
        </p:nvSpPr>
        <p:spPr>
          <a:xfrm>
            <a:off x="8610600" y="6356350"/>
            <a:ext cx="2743200"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en-GB" sz="1200">
                <a:solidFill>
                  <a:srgbClr val="888888"/>
                </a:solidFill>
                <a:latin typeface="Calibri"/>
                <a:ea typeface="Calibri"/>
                <a:cs typeface="Calibri"/>
                <a:sym typeface="Calibri"/>
              </a:rPr>
              <a:t>‹#›</a:t>
            </a:fld>
          </a:p>
        </p:txBody>
      </p:sp>
      <p:pic>
        <p:nvPicPr>
          <p:cNvPr id="304" name="Shape 304"/>
          <p:cNvPicPr preferRelativeResize="0"/>
          <p:nvPr/>
        </p:nvPicPr>
        <p:blipFill rotWithShape="1">
          <a:blip r:embed="rId3">
            <a:alphaModFix/>
          </a:blip>
          <a:srcRect b="0" l="0" r="0" t="0"/>
          <a:stretch/>
        </p:blipFill>
        <p:spPr>
          <a:xfrm>
            <a:off x="0" y="6290903"/>
            <a:ext cx="5054018" cy="567097"/>
          </a:xfrm>
          <a:prstGeom prst="rect">
            <a:avLst/>
          </a:prstGeom>
          <a:noFill/>
          <a:ln>
            <a:noFill/>
          </a:ln>
        </p:spPr>
      </p:pic>
      <p:pic>
        <p:nvPicPr>
          <p:cNvPr id="305" name="Shape 305"/>
          <p:cNvPicPr preferRelativeResize="0"/>
          <p:nvPr/>
        </p:nvPicPr>
        <p:blipFill rotWithShape="1">
          <a:blip r:embed="rId4">
            <a:alphaModFix/>
          </a:blip>
          <a:srcRect b="0" l="0" r="0" t="0"/>
          <a:stretch/>
        </p:blipFill>
        <p:spPr>
          <a:xfrm>
            <a:off x="9592574" y="6046538"/>
            <a:ext cx="2599426" cy="81146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9" name="Shape 309"/>
        <p:cNvGrpSpPr/>
        <p:nvPr/>
      </p:nvGrpSpPr>
      <p:grpSpPr>
        <a:xfrm>
          <a:off x="0" y="0"/>
          <a:ext cx="0" cy="0"/>
          <a:chOff x="0" y="0"/>
          <a:chExt cx="0" cy="0"/>
        </a:xfrm>
      </p:grpSpPr>
      <p:sp>
        <p:nvSpPr>
          <p:cNvPr id="310" name="Shape 310"/>
          <p:cNvSpPr txBox="1"/>
          <p:nvPr>
            <p:ph type="title"/>
          </p:nvPr>
        </p:nvSpPr>
        <p:spPr>
          <a:xfrm>
            <a:off x="838200" y="365125"/>
            <a:ext cx="10515600" cy="1325563"/>
          </a:xfrm>
          <a:prstGeom prst="rect">
            <a:avLst/>
          </a:prstGeom>
          <a:noFill/>
          <a:ln>
            <a:noFill/>
          </a:ln>
        </p:spPr>
        <p:txBody>
          <a:bodyPr anchorCtr="0" anchor="ctr" bIns="45700" lIns="91425" rIns="91425" wrap="square" tIns="45700">
            <a:noAutofit/>
          </a:bodyPr>
          <a:lstStyle/>
          <a:p>
            <a:pPr indent="0" lvl="0" marL="0" marR="0" rtl="0" algn="l">
              <a:lnSpc>
                <a:spcPct val="90000"/>
              </a:lnSpc>
              <a:spcBef>
                <a:spcPts val="0"/>
              </a:spcBef>
              <a:buClr>
                <a:schemeClr val="dk1"/>
              </a:buClr>
              <a:buSzPct val="25000"/>
              <a:buFont typeface="Calibri"/>
              <a:buNone/>
            </a:pPr>
            <a:r>
              <a:rPr b="0" i="0" lang="en-GB" sz="4400" u="none" cap="none" strike="noStrike">
                <a:solidFill>
                  <a:schemeClr val="dk1"/>
                </a:solidFill>
                <a:latin typeface="Calibri"/>
                <a:ea typeface="Calibri"/>
                <a:cs typeface="Calibri"/>
                <a:sym typeface="Calibri"/>
              </a:rPr>
              <a:t>Aktuális kihívások – Szabályozások és sztenderdek</a:t>
            </a:r>
          </a:p>
        </p:txBody>
      </p:sp>
      <p:sp>
        <p:nvSpPr>
          <p:cNvPr id="311" name="Shape 311"/>
          <p:cNvSpPr txBox="1"/>
          <p:nvPr>
            <p:ph idx="1" type="body"/>
          </p:nvPr>
        </p:nvSpPr>
        <p:spPr>
          <a:xfrm>
            <a:off x="838200" y="1825625"/>
            <a:ext cx="10515600" cy="4351338"/>
          </a:xfrm>
          <a:prstGeom prst="rect">
            <a:avLst/>
          </a:prstGeom>
          <a:noFill/>
          <a:ln>
            <a:noFill/>
          </a:ln>
        </p:spPr>
        <p:txBody>
          <a:bodyPr anchorCtr="0" anchor="t" bIns="45700" lIns="91425" rIns="91425" wrap="square" tIns="45700">
            <a:noAutofit/>
          </a:bodyPr>
          <a:lstStyle/>
          <a:p>
            <a:pPr indent="-536575" lvl="0" marL="536575" marR="0" rtl="0" algn="l">
              <a:lnSpc>
                <a:spcPct val="80000"/>
              </a:lnSpc>
              <a:spcBef>
                <a:spcPts val="0"/>
              </a:spcBef>
              <a:spcAft>
                <a:spcPts val="0"/>
              </a:spcAft>
              <a:buClr>
                <a:schemeClr val="dk1"/>
              </a:buClr>
              <a:buSzPct val="99615"/>
              <a:buFont typeface="Noto Sans Symbols"/>
              <a:buChar char="▪"/>
            </a:pPr>
            <a:r>
              <a:rPr b="0" i="0" lang="en-GB" sz="2590" u="none" cap="none" strike="noStrike">
                <a:solidFill>
                  <a:schemeClr val="dk1"/>
                </a:solidFill>
                <a:latin typeface="Calibri"/>
                <a:ea typeface="Calibri"/>
                <a:cs typeface="Calibri"/>
                <a:sym typeface="Calibri"/>
              </a:rPr>
              <a:t>25/1997 PM rendelet kiemelte a statisztikai alapú értékelést.</a:t>
            </a:r>
          </a:p>
          <a:p>
            <a:pPr indent="-536575" lvl="0" marL="536575" marR="0" rtl="0" algn="l">
              <a:lnSpc>
                <a:spcPct val="80000"/>
              </a:lnSpc>
              <a:spcBef>
                <a:spcPts val="1000"/>
              </a:spcBef>
              <a:spcAft>
                <a:spcPts val="0"/>
              </a:spcAft>
              <a:buClr>
                <a:schemeClr val="dk1"/>
              </a:buClr>
              <a:buSzPct val="99615"/>
              <a:buFont typeface="Noto Sans Symbols"/>
              <a:buChar char="▪"/>
            </a:pPr>
            <a:r>
              <a:rPr b="0" i="0" lang="en-GB" sz="2590" u="none" cap="none" strike="noStrike">
                <a:solidFill>
                  <a:schemeClr val="dk1"/>
                </a:solidFill>
                <a:latin typeface="Calibri"/>
                <a:ea typeface="Calibri"/>
                <a:cs typeface="Calibri"/>
                <a:sym typeface="Calibri"/>
              </a:rPr>
              <a:t>Az 54/1997 FM rendelet tartós kihívásokat jelent.</a:t>
            </a:r>
          </a:p>
          <a:p>
            <a:pPr indent="-536575" lvl="0" marL="536575" marR="0" rtl="0" algn="l">
              <a:lnSpc>
                <a:spcPct val="80000"/>
              </a:lnSpc>
              <a:spcBef>
                <a:spcPts val="1000"/>
              </a:spcBef>
              <a:spcAft>
                <a:spcPts val="0"/>
              </a:spcAft>
              <a:buClr>
                <a:schemeClr val="dk1"/>
              </a:buClr>
              <a:buSzPct val="99615"/>
              <a:buFont typeface="Noto Sans Symbols"/>
              <a:buChar char="▪"/>
            </a:pPr>
            <a:r>
              <a:rPr b="0" i="0" lang="en-GB" sz="2590" u="none" cap="none" strike="noStrike">
                <a:solidFill>
                  <a:schemeClr val="dk1"/>
                </a:solidFill>
                <a:latin typeface="Calibri"/>
                <a:ea typeface="Calibri"/>
                <a:cs typeface="Calibri"/>
                <a:sym typeface="Calibri"/>
              </a:rPr>
              <a:t>A 4/2014-es MNB ajánlás legalább ötelemű összehasonlító halmaz használatát írja elő.</a:t>
            </a:r>
          </a:p>
          <a:p>
            <a:pPr indent="-536575" lvl="0" marL="536575" marR="0" rtl="0" algn="l">
              <a:lnSpc>
                <a:spcPct val="80000"/>
              </a:lnSpc>
              <a:spcBef>
                <a:spcPts val="1000"/>
              </a:spcBef>
              <a:spcAft>
                <a:spcPts val="0"/>
              </a:spcAft>
              <a:buClr>
                <a:schemeClr val="dk1"/>
              </a:buClr>
              <a:buSzPct val="99615"/>
              <a:buFont typeface="Noto Sans Symbols"/>
              <a:buChar char="▪"/>
            </a:pPr>
            <a:r>
              <a:rPr b="0" i="0" lang="en-GB" sz="2590" u="none" cap="none" strike="noStrike">
                <a:solidFill>
                  <a:schemeClr val="dk1"/>
                </a:solidFill>
                <a:latin typeface="Calibri"/>
                <a:ea typeface="Calibri"/>
                <a:cs typeface="Calibri"/>
                <a:sym typeface="Calibri"/>
              </a:rPr>
              <a:t>A nemzetközi szabályozás nemzeti szintre honosítása a jogszabályok közé és gyakorlati életbe átültetése a szakmai igények ellenére nehézséget jelent.</a:t>
            </a:r>
          </a:p>
          <a:p>
            <a:pPr indent="-536575" lvl="0" marL="536575" marR="0" rtl="0" algn="l">
              <a:lnSpc>
                <a:spcPct val="80000"/>
              </a:lnSpc>
              <a:spcBef>
                <a:spcPts val="1000"/>
              </a:spcBef>
              <a:spcAft>
                <a:spcPts val="0"/>
              </a:spcAft>
              <a:buClr>
                <a:schemeClr val="dk1"/>
              </a:buClr>
              <a:buSzPct val="99615"/>
              <a:buFont typeface="Noto Sans Symbols"/>
              <a:buChar char="▪"/>
            </a:pPr>
            <a:r>
              <a:rPr b="0" i="0" lang="en-GB" sz="2590" u="none" cap="none" strike="noStrike">
                <a:solidFill>
                  <a:schemeClr val="dk1"/>
                </a:solidFill>
                <a:latin typeface="Calibri"/>
                <a:ea typeface="Calibri"/>
                <a:cs typeface="Calibri"/>
                <a:sym typeface="Calibri"/>
              </a:rPr>
              <a:t>Az értékbecsléssel kapcsolatos szabványok és elvárások pontosabbak (Red Book, EVS, EU).</a:t>
            </a:r>
          </a:p>
          <a:p>
            <a:pPr indent="-536575" lvl="0" marL="536575" marR="0" rtl="0" algn="l">
              <a:lnSpc>
                <a:spcPct val="80000"/>
              </a:lnSpc>
              <a:spcBef>
                <a:spcPts val="1000"/>
              </a:spcBef>
              <a:spcAft>
                <a:spcPts val="0"/>
              </a:spcAft>
              <a:buClr>
                <a:schemeClr val="dk1"/>
              </a:buClr>
              <a:buSzPct val="99615"/>
              <a:buFont typeface="Noto Sans Symbols"/>
              <a:buChar char="▪"/>
            </a:pPr>
            <a:r>
              <a:rPr b="0" i="0" lang="en-GB" sz="2590" u="none" cap="none" strike="noStrike">
                <a:solidFill>
                  <a:schemeClr val="dk1"/>
                </a:solidFill>
                <a:latin typeface="Calibri"/>
                <a:ea typeface="Calibri"/>
                <a:cs typeface="Calibri"/>
                <a:sym typeface="Calibri"/>
              </a:rPr>
              <a:t>Új értékelési szabványok (IFRS) és módszerek (AVM) jelentek meg.</a:t>
            </a:r>
          </a:p>
          <a:p>
            <a:pPr indent="-536575" lvl="0" marL="536575" marR="0" rtl="0" algn="l">
              <a:lnSpc>
                <a:spcPct val="80000"/>
              </a:lnSpc>
              <a:spcBef>
                <a:spcPts val="1000"/>
              </a:spcBef>
              <a:spcAft>
                <a:spcPts val="0"/>
              </a:spcAft>
              <a:buClr>
                <a:schemeClr val="dk1"/>
              </a:buClr>
              <a:buSzPct val="99615"/>
              <a:buFont typeface="Noto Sans Symbols"/>
              <a:buChar char="▪"/>
            </a:pPr>
            <a:r>
              <a:rPr b="0" i="0" lang="en-GB" sz="2590" u="none" cap="none" strike="noStrike">
                <a:solidFill>
                  <a:schemeClr val="dk1"/>
                </a:solidFill>
                <a:latin typeface="Calibri"/>
                <a:ea typeface="Calibri"/>
                <a:cs typeface="Calibri"/>
                <a:sym typeface="Calibri"/>
              </a:rPr>
              <a:t>A banki sztenderdek eltérőek.</a:t>
            </a:r>
          </a:p>
          <a:p>
            <a:pPr indent="-228600" lvl="0" marL="228600" marR="0" rtl="0" algn="l">
              <a:lnSpc>
                <a:spcPct val="80000"/>
              </a:lnSpc>
              <a:spcBef>
                <a:spcPts val="1000"/>
              </a:spcBef>
              <a:buClr>
                <a:schemeClr val="dk1"/>
              </a:buClr>
              <a:buSzPct val="99615"/>
              <a:buFont typeface="Arial"/>
              <a:buNone/>
            </a:pPr>
            <a:r>
              <a:t/>
            </a:r>
            <a:endParaRPr b="0" i="0" sz="2590" u="none" cap="none" strike="noStrike">
              <a:solidFill>
                <a:schemeClr val="dk1"/>
              </a:solidFill>
              <a:latin typeface="Calibri"/>
              <a:ea typeface="Calibri"/>
              <a:cs typeface="Calibri"/>
              <a:sym typeface="Calibri"/>
            </a:endParaRPr>
          </a:p>
        </p:txBody>
      </p:sp>
      <p:sp>
        <p:nvSpPr>
          <p:cNvPr id="312" name="Shape 312"/>
          <p:cNvSpPr txBox="1"/>
          <p:nvPr>
            <p:ph idx="12" type="sldNum"/>
          </p:nvPr>
        </p:nvSpPr>
        <p:spPr>
          <a:xfrm>
            <a:off x="8610600" y="6356350"/>
            <a:ext cx="2743200"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en-GB" sz="1200">
                <a:solidFill>
                  <a:srgbClr val="888888"/>
                </a:solidFill>
                <a:latin typeface="Calibri"/>
                <a:ea typeface="Calibri"/>
                <a:cs typeface="Calibri"/>
                <a:sym typeface="Calibri"/>
              </a:rPr>
              <a:t>‹#›</a:t>
            </a:fld>
          </a:p>
        </p:txBody>
      </p:sp>
      <p:pic>
        <p:nvPicPr>
          <p:cNvPr id="313" name="Shape 313"/>
          <p:cNvPicPr preferRelativeResize="0"/>
          <p:nvPr/>
        </p:nvPicPr>
        <p:blipFill rotWithShape="1">
          <a:blip r:embed="rId3">
            <a:alphaModFix/>
          </a:blip>
          <a:srcRect b="0" l="0" r="0" t="0"/>
          <a:stretch/>
        </p:blipFill>
        <p:spPr>
          <a:xfrm>
            <a:off x="0" y="6290903"/>
            <a:ext cx="5054018" cy="567097"/>
          </a:xfrm>
          <a:prstGeom prst="rect">
            <a:avLst/>
          </a:prstGeom>
          <a:noFill/>
          <a:ln>
            <a:noFill/>
          </a:ln>
        </p:spPr>
      </p:pic>
      <p:pic>
        <p:nvPicPr>
          <p:cNvPr id="314" name="Shape 314"/>
          <p:cNvPicPr preferRelativeResize="0"/>
          <p:nvPr/>
        </p:nvPicPr>
        <p:blipFill rotWithShape="1">
          <a:blip r:embed="rId4">
            <a:alphaModFix/>
          </a:blip>
          <a:srcRect b="0" l="0" r="0" t="0"/>
          <a:stretch/>
        </p:blipFill>
        <p:spPr>
          <a:xfrm>
            <a:off x="9592574" y="6046538"/>
            <a:ext cx="2599426" cy="81146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8" name="Shape 318"/>
        <p:cNvGrpSpPr/>
        <p:nvPr/>
      </p:nvGrpSpPr>
      <p:grpSpPr>
        <a:xfrm>
          <a:off x="0" y="0"/>
          <a:ext cx="0" cy="0"/>
          <a:chOff x="0" y="0"/>
          <a:chExt cx="0" cy="0"/>
        </a:xfrm>
      </p:grpSpPr>
      <p:sp>
        <p:nvSpPr>
          <p:cNvPr id="319" name="Shape 319"/>
          <p:cNvSpPr txBox="1"/>
          <p:nvPr>
            <p:ph type="title"/>
          </p:nvPr>
        </p:nvSpPr>
        <p:spPr>
          <a:xfrm>
            <a:off x="838200" y="365125"/>
            <a:ext cx="10515600" cy="1325563"/>
          </a:xfrm>
          <a:prstGeom prst="rect">
            <a:avLst/>
          </a:prstGeom>
          <a:noFill/>
          <a:ln>
            <a:noFill/>
          </a:ln>
        </p:spPr>
        <p:txBody>
          <a:bodyPr anchorCtr="0" anchor="ctr" bIns="45700" lIns="91425" rIns="91425" wrap="square" tIns="45700">
            <a:noAutofit/>
          </a:bodyPr>
          <a:lstStyle/>
          <a:p>
            <a:pPr indent="0" lvl="0" marL="0" marR="0" rtl="0" algn="l">
              <a:lnSpc>
                <a:spcPct val="90000"/>
              </a:lnSpc>
              <a:spcBef>
                <a:spcPts val="0"/>
              </a:spcBef>
              <a:buClr>
                <a:schemeClr val="dk1"/>
              </a:buClr>
              <a:buSzPct val="25000"/>
              <a:buFont typeface="Calibri"/>
              <a:buNone/>
            </a:pPr>
            <a:r>
              <a:rPr b="0" i="0" lang="en-GB" sz="4400" u="none" cap="none" strike="noStrike">
                <a:solidFill>
                  <a:schemeClr val="dk1"/>
                </a:solidFill>
                <a:latin typeface="Calibri"/>
                <a:ea typeface="Calibri"/>
                <a:cs typeface="Calibri"/>
                <a:sym typeface="Calibri"/>
              </a:rPr>
              <a:t>Big Data – lehetőségek</a:t>
            </a:r>
          </a:p>
        </p:txBody>
      </p:sp>
      <p:sp>
        <p:nvSpPr>
          <p:cNvPr id="320" name="Shape 320"/>
          <p:cNvSpPr txBox="1"/>
          <p:nvPr>
            <p:ph idx="1" type="body"/>
          </p:nvPr>
        </p:nvSpPr>
        <p:spPr>
          <a:xfrm>
            <a:off x="838200" y="1841391"/>
            <a:ext cx="10515600" cy="4351338"/>
          </a:xfrm>
          <a:prstGeom prst="rect">
            <a:avLst/>
          </a:prstGeom>
          <a:noFill/>
          <a:ln>
            <a:noFill/>
          </a:ln>
        </p:spPr>
        <p:txBody>
          <a:bodyPr anchorCtr="0" anchor="t" bIns="45700" lIns="91425" rIns="91425" wrap="square" tIns="45700">
            <a:noAutofit/>
          </a:bodyPr>
          <a:lstStyle/>
          <a:p>
            <a:pPr indent="-514350" lvl="0" marL="514350" marR="0" rtl="0" algn="l">
              <a:lnSpc>
                <a:spcPct val="90000"/>
              </a:lnSpc>
              <a:spcBef>
                <a:spcPts val="0"/>
              </a:spcBef>
              <a:spcAft>
                <a:spcPts val="0"/>
              </a:spcAft>
              <a:buClr>
                <a:schemeClr val="dk1"/>
              </a:buClr>
              <a:buSzPct val="25000"/>
              <a:buFont typeface="Arial"/>
              <a:buNone/>
            </a:pPr>
            <a:r>
              <a:rPr b="0" i="0" lang="en-GB" sz="2800" u="none" cap="none" strike="noStrike">
                <a:solidFill>
                  <a:schemeClr val="dk1"/>
                </a:solidFill>
                <a:latin typeface="Calibri"/>
                <a:ea typeface="Calibri"/>
                <a:cs typeface="Calibri"/>
                <a:sym typeface="Calibri"/>
              </a:rPr>
              <a:t>A korábbihoz képest kevesebb ráfordítással nagy adatbázisok hozhatóak létre a jelenlegi technikákkal.</a:t>
            </a:r>
          </a:p>
          <a:p>
            <a:pPr indent="-514350" lvl="0" marL="514350" marR="0" rtl="0" algn="l">
              <a:lnSpc>
                <a:spcPct val="90000"/>
              </a:lnSpc>
              <a:spcBef>
                <a:spcPts val="1000"/>
              </a:spcBef>
              <a:spcAft>
                <a:spcPts val="0"/>
              </a:spcAft>
              <a:buClr>
                <a:schemeClr val="dk1"/>
              </a:buClr>
              <a:buSzPct val="100000"/>
              <a:buFont typeface="Noto Sans Symbols"/>
              <a:buChar char="▪"/>
            </a:pPr>
            <a:r>
              <a:rPr b="0" i="0" lang="en-GB" sz="2800" u="none" cap="none" strike="noStrike">
                <a:solidFill>
                  <a:schemeClr val="dk1"/>
                </a:solidFill>
                <a:latin typeface="Calibri"/>
                <a:ea typeface="Calibri"/>
                <a:cs typeface="Calibri"/>
                <a:sym typeface="Calibri"/>
              </a:rPr>
              <a:t>A piaci szereplők – közvetítő-hálózatok, fejlesztők, hitelezők, értékbecslők, energetikai tanúsítók – nagy és egymástól elszigetelt adatbázisokat építenek.</a:t>
            </a:r>
          </a:p>
          <a:p>
            <a:pPr indent="-514350" lvl="0" marL="514350" marR="0" rtl="0" algn="l">
              <a:lnSpc>
                <a:spcPct val="90000"/>
              </a:lnSpc>
              <a:spcBef>
                <a:spcPts val="1000"/>
              </a:spcBef>
              <a:spcAft>
                <a:spcPts val="0"/>
              </a:spcAft>
              <a:buClr>
                <a:schemeClr val="dk1"/>
              </a:buClr>
              <a:buSzPct val="100000"/>
              <a:buFont typeface="Noto Sans Symbols"/>
              <a:buChar char="▪"/>
            </a:pPr>
            <a:r>
              <a:rPr b="0" i="0" lang="en-GB" sz="2800" u="none" cap="none" strike="noStrike">
                <a:solidFill>
                  <a:schemeClr val="dk1"/>
                </a:solidFill>
                <a:latin typeface="Calibri"/>
                <a:ea typeface="Calibri"/>
                <a:cs typeface="Calibri"/>
                <a:sym typeface="Calibri"/>
              </a:rPr>
              <a:t>A hatóságok, hivatalok (KSH) szintén nagy adatbázisokat kezelnek.</a:t>
            </a:r>
          </a:p>
          <a:p>
            <a:pPr indent="-514350" lvl="0" marL="514350" marR="0" rtl="0" algn="l">
              <a:lnSpc>
                <a:spcPct val="90000"/>
              </a:lnSpc>
              <a:spcBef>
                <a:spcPts val="1000"/>
              </a:spcBef>
              <a:spcAft>
                <a:spcPts val="0"/>
              </a:spcAft>
              <a:buClr>
                <a:schemeClr val="dk1"/>
              </a:buClr>
              <a:buSzPct val="100000"/>
              <a:buFont typeface="Noto Sans Symbols"/>
              <a:buChar char="▪"/>
            </a:pPr>
            <a:r>
              <a:rPr b="0" i="0" lang="en-GB" sz="2800" u="none" cap="none" strike="noStrike">
                <a:solidFill>
                  <a:schemeClr val="dk1"/>
                </a:solidFill>
                <a:latin typeface="Calibri"/>
                <a:ea typeface="Calibri"/>
                <a:cs typeface="Calibri"/>
                <a:sym typeface="Calibri"/>
              </a:rPr>
              <a:t>Az online elérhető adathalmaz robbanásszerűen nő.</a:t>
            </a:r>
          </a:p>
          <a:p>
            <a:pPr indent="-514350" lvl="0" marL="514350" marR="0" rtl="0" algn="l">
              <a:lnSpc>
                <a:spcPct val="90000"/>
              </a:lnSpc>
              <a:spcBef>
                <a:spcPts val="1000"/>
              </a:spcBef>
              <a:spcAft>
                <a:spcPts val="0"/>
              </a:spcAft>
              <a:buClr>
                <a:schemeClr val="dk1"/>
              </a:buClr>
              <a:buSzPct val="100000"/>
              <a:buFont typeface="Noto Sans Symbols"/>
              <a:buChar char="▪"/>
            </a:pPr>
            <a:r>
              <a:rPr b="0" i="0" lang="en-GB" sz="2800" u="none" cap="none" strike="noStrike">
                <a:solidFill>
                  <a:schemeClr val="dk1"/>
                </a:solidFill>
                <a:latin typeface="Calibri"/>
                <a:ea typeface="Calibri"/>
                <a:cs typeface="Calibri"/>
                <a:sym typeface="Calibri"/>
              </a:rPr>
              <a:t>Publikusan is egyre több információ jelenik meg.</a:t>
            </a:r>
          </a:p>
          <a:p>
            <a:pPr indent="-514350" lvl="0" marL="514350" marR="0" rtl="0" algn="l">
              <a:lnSpc>
                <a:spcPct val="90000"/>
              </a:lnSpc>
              <a:spcBef>
                <a:spcPts val="1000"/>
              </a:spcBef>
              <a:spcAft>
                <a:spcPts val="0"/>
              </a:spcAft>
              <a:buClr>
                <a:schemeClr val="dk1"/>
              </a:buClr>
              <a:buSzPct val="100000"/>
              <a:buFont typeface="Noto Sans Symbols"/>
              <a:buChar char="▪"/>
            </a:pPr>
            <a:r>
              <a:rPr b="0" i="0" lang="en-GB" sz="2800" u="none" cap="none" strike="noStrike">
                <a:solidFill>
                  <a:schemeClr val="dk1"/>
                </a:solidFill>
                <a:latin typeface="Calibri"/>
                <a:ea typeface="Calibri"/>
                <a:cs typeface="Calibri"/>
                <a:sym typeface="Calibri"/>
              </a:rPr>
              <a:t>Az ügyfelek adatszolgáltatása is bővebb.</a:t>
            </a:r>
          </a:p>
          <a:p>
            <a:pPr indent="-514350" lvl="0" marL="514350" marR="0" rtl="0" algn="l">
              <a:lnSpc>
                <a:spcPct val="90000"/>
              </a:lnSpc>
              <a:spcBef>
                <a:spcPts val="1000"/>
              </a:spcBef>
              <a:spcAft>
                <a:spcPts val="0"/>
              </a:spcAft>
              <a:buClr>
                <a:schemeClr val="dk1"/>
              </a:buClr>
              <a:buSzPct val="100000"/>
              <a:buFont typeface="Noto Sans Symbols"/>
              <a:buNone/>
            </a:pPr>
            <a:r>
              <a:t/>
            </a:r>
            <a:endParaRPr b="0" i="0" sz="2800" u="none" cap="none" strike="noStrike">
              <a:solidFill>
                <a:schemeClr val="dk1"/>
              </a:solidFill>
              <a:latin typeface="Calibri"/>
              <a:ea typeface="Calibri"/>
              <a:cs typeface="Calibri"/>
              <a:sym typeface="Calibri"/>
            </a:endParaRPr>
          </a:p>
          <a:p>
            <a:pPr indent="-514350" lvl="0" marL="514350" marR="0" rtl="0" algn="l">
              <a:lnSpc>
                <a:spcPct val="90000"/>
              </a:lnSpc>
              <a:spcBef>
                <a:spcPts val="1000"/>
              </a:spcBef>
              <a:spcAft>
                <a:spcPts val="0"/>
              </a:spcAft>
              <a:buClr>
                <a:schemeClr val="dk1"/>
              </a:buClr>
              <a:buSzPct val="100000"/>
              <a:buFont typeface="Noto Sans Symbols"/>
              <a:buNone/>
            </a:pPr>
            <a:r>
              <a:t/>
            </a:r>
            <a:endParaRPr b="0" i="0" sz="2800" u="none" cap="none" strike="noStrike">
              <a:solidFill>
                <a:schemeClr val="dk1"/>
              </a:solidFill>
              <a:latin typeface="Calibri"/>
              <a:ea typeface="Calibri"/>
              <a:cs typeface="Calibri"/>
              <a:sym typeface="Calibri"/>
            </a:endParaRPr>
          </a:p>
          <a:p>
            <a:pPr indent="-514350" lvl="0" marL="514350" marR="0" rtl="0" algn="l">
              <a:lnSpc>
                <a:spcPct val="90000"/>
              </a:lnSpc>
              <a:spcBef>
                <a:spcPts val="1000"/>
              </a:spcBef>
              <a:spcAft>
                <a:spcPts val="0"/>
              </a:spcAft>
              <a:buClr>
                <a:schemeClr val="dk1"/>
              </a:buClr>
              <a:buSzPct val="100000"/>
              <a:buFont typeface="Noto Sans Symbols"/>
              <a:buNone/>
            </a:pPr>
            <a:r>
              <a:t/>
            </a:r>
            <a:endParaRPr b="0" i="0" sz="2800" u="none" cap="none" strike="noStrike">
              <a:solidFill>
                <a:schemeClr val="dk1"/>
              </a:solidFill>
              <a:latin typeface="Calibri"/>
              <a:ea typeface="Calibri"/>
              <a:cs typeface="Calibri"/>
              <a:sym typeface="Calibri"/>
            </a:endParaRPr>
          </a:p>
          <a:p>
            <a:pPr indent="-514350" lvl="0" marL="514350" marR="0" rtl="0" algn="l">
              <a:lnSpc>
                <a:spcPct val="90000"/>
              </a:lnSpc>
              <a:spcBef>
                <a:spcPts val="1000"/>
              </a:spcBef>
              <a:buClr>
                <a:schemeClr val="dk1"/>
              </a:buClr>
              <a:buSzPct val="100000"/>
              <a:buFont typeface="Noto Sans Symbols"/>
              <a:buNone/>
            </a:pPr>
            <a:r>
              <a:t/>
            </a:r>
            <a:endParaRPr b="0" i="0" sz="2800" u="none" cap="none" strike="noStrike">
              <a:solidFill>
                <a:schemeClr val="dk1"/>
              </a:solidFill>
              <a:latin typeface="Calibri"/>
              <a:ea typeface="Calibri"/>
              <a:cs typeface="Calibri"/>
              <a:sym typeface="Calibri"/>
            </a:endParaRPr>
          </a:p>
        </p:txBody>
      </p:sp>
      <p:sp>
        <p:nvSpPr>
          <p:cNvPr id="321" name="Shape 321"/>
          <p:cNvSpPr txBox="1"/>
          <p:nvPr>
            <p:ph idx="12" type="sldNum"/>
          </p:nvPr>
        </p:nvSpPr>
        <p:spPr>
          <a:xfrm>
            <a:off x="8610600" y="6356350"/>
            <a:ext cx="2743200"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en-GB" sz="1200">
                <a:solidFill>
                  <a:srgbClr val="888888"/>
                </a:solidFill>
                <a:latin typeface="Calibri"/>
                <a:ea typeface="Calibri"/>
                <a:cs typeface="Calibri"/>
                <a:sym typeface="Calibri"/>
              </a:rPr>
              <a:t>‹#›</a:t>
            </a:fld>
          </a:p>
        </p:txBody>
      </p:sp>
      <p:pic>
        <p:nvPicPr>
          <p:cNvPr id="322" name="Shape 322"/>
          <p:cNvPicPr preferRelativeResize="0"/>
          <p:nvPr/>
        </p:nvPicPr>
        <p:blipFill rotWithShape="1">
          <a:blip r:embed="rId3">
            <a:alphaModFix/>
          </a:blip>
          <a:srcRect b="0" l="0" r="0" t="0"/>
          <a:stretch/>
        </p:blipFill>
        <p:spPr>
          <a:xfrm>
            <a:off x="0" y="6290903"/>
            <a:ext cx="5054018" cy="567097"/>
          </a:xfrm>
          <a:prstGeom prst="rect">
            <a:avLst/>
          </a:prstGeom>
          <a:noFill/>
          <a:ln>
            <a:noFill/>
          </a:ln>
        </p:spPr>
      </p:pic>
      <p:pic>
        <p:nvPicPr>
          <p:cNvPr id="323" name="Shape 323"/>
          <p:cNvPicPr preferRelativeResize="0"/>
          <p:nvPr/>
        </p:nvPicPr>
        <p:blipFill rotWithShape="1">
          <a:blip r:embed="rId4">
            <a:alphaModFix/>
          </a:blip>
          <a:srcRect b="0" l="0" r="0" t="0"/>
          <a:stretch/>
        </p:blipFill>
        <p:spPr>
          <a:xfrm>
            <a:off x="9592574" y="6046538"/>
            <a:ext cx="2599426" cy="81146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7" name="Shape 327"/>
        <p:cNvGrpSpPr/>
        <p:nvPr/>
      </p:nvGrpSpPr>
      <p:grpSpPr>
        <a:xfrm>
          <a:off x="0" y="0"/>
          <a:ext cx="0" cy="0"/>
          <a:chOff x="0" y="0"/>
          <a:chExt cx="0" cy="0"/>
        </a:xfrm>
      </p:grpSpPr>
      <p:sp>
        <p:nvSpPr>
          <p:cNvPr id="328" name="Shape 328"/>
          <p:cNvSpPr txBox="1"/>
          <p:nvPr/>
        </p:nvSpPr>
        <p:spPr>
          <a:xfrm>
            <a:off x="12299576" y="2373"/>
            <a:ext cx="2343524" cy="1241237"/>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rPr b="1" lang="en-GB" sz="1333">
                <a:solidFill>
                  <a:schemeClr val="dk1"/>
                </a:solidFill>
                <a:latin typeface="Calibri"/>
                <a:ea typeface="Calibri"/>
                <a:cs typeface="Calibri"/>
                <a:sym typeface="Calibri"/>
              </a:rPr>
              <a:t>USER NOTE:</a:t>
            </a:r>
          </a:p>
          <a:p>
            <a:pPr indent="0" lvl="0" marL="0" marR="0" rtl="0" algn="l">
              <a:spcBef>
                <a:spcPts val="0"/>
              </a:spcBef>
              <a:buNone/>
            </a:pPr>
            <a:r>
              <a:t/>
            </a:r>
            <a:endParaRPr b="1" sz="1333">
              <a:solidFill>
                <a:schemeClr val="dk1"/>
              </a:solidFill>
              <a:latin typeface="Calibri"/>
              <a:ea typeface="Calibri"/>
              <a:cs typeface="Calibri"/>
              <a:sym typeface="Calibri"/>
            </a:endParaRPr>
          </a:p>
          <a:p>
            <a:pPr indent="0" lvl="0" marL="0" marR="0" rtl="0" algn="l">
              <a:spcBef>
                <a:spcPts val="0"/>
              </a:spcBef>
              <a:buSzPct val="25000"/>
              <a:buNone/>
            </a:pPr>
            <a:r>
              <a:rPr b="1" lang="en-GB" sz="1333">
                <a:solidFill>
                  <a:schemeClr val="dk1"/>
                </a:solidFill>
                <a:latin typeface="Calibri"/>
                <a:ea typeface="Calibri"/>
                <a:cs typeface="Calibri"/>
                <a:sym typeface="Calibri"/>
              </a:rPr>
              <a:t>Blank page</a:t>
            </a:r>
          </a:p>
          <a:p>
            <a:pPr indent="0" lvl="0" marL="0" marR="0" rtl="0" algn="l">
              <a:spcBef>
                <a:spcPts val="0"/>
              </a:spcBef>
              <a:buNone/>
            </a:pPr>
            <a:r>
              <a:t/>
            </a:r>
            <a:endParaRPr sz="1333">
              <a:solidFill>
                <a:schemeClr val="dk1"/>
              </a:solidFill>
              <a:latin typeface="Calibri"/>
              <a:ea typeface="Calibri"/>
              <a:cs typeface="Calibri"/>
              <a:sym typeface="Calibri"/>
            </a:endParaRPr>
          </a:p>
          <a:p>
            <a:pPr indent="0" lvl="0" marL="0" marR="0" rtl="0" algn="l">
              <a:spcBef>
                <a:spcPts val="0"/>
              </a:spcBef>
              <a:buSzPct val="25000"/>
              <a:buNone/>
            </a:pPr>
            <a:r>
              <a:rPr lang="en-GB" sz="1067">
                <a:solidFill>
                  <a:schemeClr val="dk1"/>
                </a:solidFill>
                <a:latin typeface="Calibri"/>
                <a:ea typeface="Calibri"/>
                <a:cs typeface="Calibri"/>
                <a:sym typeface="Calibri"/>
              </a:rPr>
              <a:t>This is left blank so you can fill it with your own content.</a:t>
            </a:r>
          </a:p>
        </p:txBody>
      </p:sp>
      <p:pic>
        <p:nvPicPr>
          <p:cNvPr descr="A3 header arrow.png" id="329" name="Shape 329"/>
          <p:cNvPicPr preferRelativeResize="0"/>
          <p:nvPr/>
        </p:nvPicPr>
        <p:blipFill rotWithShape="1">
          <a:blip r:embed="rId3">
            <a:alphaModFix/>
          </a:blip>
          <a:srcRect b="0" l="0" r="0" t="0"/>
          <a:stretch/>
        </p:blipFill>
        <p:spPr>
          <a:xfrm>
            <a:off x="1" y="908381"/>
            <a:ext cx="9981707" cy="350809"/>
          </a:xfrm>
          <a:prstGeom prst="rect">
            <a:avLst/>
          </a:prstGeom>
          <a:noFill/>
          <a:ln>
            <a:noFill/>
          </a:ln>
        </p:spPr>
      </p:pic>
      <p:sp>
        <p:nvSpPr>
          <p:cNvPr id="330" name="Shape 330"/>
          <p:cNvSpPr txBox="1"/>
          <p:nvPr/>
        </p:nvSpPr>
        <p:spPr>
          <a:xfrm>
            <a:off x="838200" y="365125"/>
            <a:ext cx="10515600" cy="1325563"/>
          </a:xfrm>
          <a:prstGeom prst="rect">
            <a:avLst/>
          </a:prstGeom>
          <a:noFill/>
          <a:ln>
            <a:noFill/>
          </a:ln>
        </p:spPr>
        <p:txBody>
          <a:bodyPr anchorCtr="0" anchor="t" bIns="45700" lIns="91425" rIns="91425" wrap="square" tIns="45700">
            <a:noAutofit/>
          </a:bodyPr>
          <a:lstStyle/>
          <a:p>
            <a:pPr indent="0" lvl="0" marL="0" marR="0" rtl="0" algn="l">
              <a:lnSpc>
                <a:spcPct val="90000"/>
              </a:lnSpc>
              <a:spcBef>
                <a:spcPts val="0"/>
              </a:spcBef>
              <a:buClr>
                <a:srgbClr val="7030A0"/>
              </a:buClr>
              <a:buSzPct val="25000"/>
              <a:buFont typeface="Calibri"/>
              <a:buNone/>
            </a:pPr>
            <a:r>
              <a:rPr b="1" lang="en-GB" sz="4400">
                <a:solidFill>
                  <a:srgbClr val="7030A0"/>
                </a:solidFill>
                <a:latin typeface="Calibri"/>
                <a:ea typeface="Calibri"/>
                <a:cs typeface="Calibri"/>
                <a:sym typeface="Calibri"/>
              </a:rPr>
              <a:t>Tudásmenedzsment program</a:t>
            </a:r>
          </a:p>
        </p:txBody>
      </p:sp>
      <p:pic>
        <p:nvPicPr>
          <p:cNvPr id="331" name="Shape 331"/>
          <p:cNvPicPr preferRelativeResize="0"/>
          <p:nvPr/>
        </p:nvPicPr>
        <p:blipFill rotWithShape="1">
          <a:blip r:embed="rId4">
            <a:alphaModFix/>
          </a:blip>
          <a:srcRect b="0" l="0" r="0" t="0"/>
          <a:stretch/>
        </p:blipFill>
        <p:spPr>
          <a:xfrm>
            <a:off x="1665943" y="1400520"/>
            <a:ext cx="8573243" cy="495342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5" name="Shape 335"/>
        <p:cNvGrpSpPr/>
        <p:nvPr/>
      </p:nvGrpSpPr>
      <p:grpSpPr>
        <a:xfrm>
          <a:off x="0" y="0"/>
          <a:ext cx="0" cy="0"/>
          <a:chOff x="0" y="0"/>
          <a:chExt cx="0" cy="0"/>
        </a:xfrm>
      </p:grpSpPr>
      <p:sp>
        <p:nvSpPr>
          <p:cNvPr id="336" name="Shape 336"/>
          <p:cNvSpPr txBox="1"/>
          <p:nvPr/>
        </p:nvSpPr>
        <p:spPr>
          <a:xfrm>
            <a:off x="12299576" y="2373"/>
            <a:ext cx="2343524" cy="1241237"/>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rPr b="1" lang="en-GB" sz="1333">
                <a:solidFill>
                  <a:schemeClr val="dk1"/>
                </a:solidFill>
                <a:latin typeface="Calibri"/>
                <a:ea typeface="Calibri"/>
                <a:cs typeface="Calibri"/>
                <a:sym typeface="Calibri"/>
              </a:rPr>
              <a:t>USER NOTE:</a:t>
            </a:r>
          </a:p>
          <a:p>
            <a:pPr indent="0" lvl="0" marL="0" marR="0" rtl="0" algn="l">
              <a:spcBef>
                <a:spcPts val="0"/>
              </a:spcBef>
              <a:buNone/>
            </a:pPr>
            <a:r>
              <a:t/>
            </a:r>
            <a:endParaRPr b="1" sz="1333">
              <a:solidFill>
                <a:schemeClr val="dk1"/>
              </a:solidFill>
              <a:latin typeface="Calibri"/>
              <a:ea typeface="Calibri"/>
              <a:cs typeface="Calibri"/>
              <a:sym typeface="Calibri"/>
            </a:endParaRPr>
          </a:p>
          <a:p>
            <a:pPr indent="0" lvl="0" marL="0" marR="0" rtl="0" algn="l">
              <a:spcBef>
                <a:spcPts val="0"/>
              </a:spcBef>
              <a:buSzPct val="25000"/>
              <a:buNone/>
            </a:pPr>
            <a:r>
              <a:rPr b="1" lang="en-GB" sz="1333">
                <a:solidFill>
                  <a:schemeClr val="dk1"/>
                </a:solidFill>
                <a:latin typeface="Calibri"/>
                <a:ea typeface="Calibri"/>
                <a:cs typeface="Calibri"/>
                <a:sym typeface="Calibri"/>
              </a:rPr>
              <a:t>Blank page</a:t>
            </a:r>
          </a:p>
          <a:p>
            <a:pPr indent="0" lvl="0" marL="0" marR="0" rtl="0" algn="l">
              <a:spcBef>
                <a:spcPts val="0"/>
              </a:spcBef>
              <a:buNone/>
            </a:pPr>
            <a:r>
              <a:t/>
            </a:r>
            <a:endParaRPr sz="1333">
              <a:solidFill>
                <a:schemeClr val="dk1"/>
              </a:solidFill>
              <a:latin typeface="Calibri"/>
              <a:ea typeface="Calibri"/>
              <a:cs typeface="Calibri"/>
              <a:sym typeface="Calibri"/>
            </a:endParaRPr>
          </a:p>
          <a:p>
            <a:pPr indent="0" lvl="0" marL="0" marR="0" rtl="0" algn="l">
              <a:spcBef>
                <a:spcPts val="0"/>
              </a:spcBef>
              <a:buSzPct val="25000"/>
              <a:buNone/>
            </a:pPr>
            <a:r>
              <a:rPr lang="en-GB" sz="1067">
                <a:solidFill>
                  <a:schemeClr val="dk1"/>
                </a:solidFill>
                <a:latin typeface="Calibri"/>
                <a:ea typeface="Calibri"/>
                <a:cs typeface="Calibri"/>
                <a:sym typeface="Calibri"/>
              </a:rPr>
              <a:t>This is left blank so you can fill it with your own content.</a:t>
            </a:r>
          </a:p>
        </p:txBody>
      </p:sp>
      <p:pic>
        <p:nvPicPr>
          <p:cNvPr descr="A3 header arrow.png" id="337" name="Shape 337"/>
          <p:cNvPicPr preferRelativeResize="0"/>
          <p:nvPr/>
        </p:nvPicPr>
        <p:blipFill rotWithShape="1">
          <a:blip r:embed="rId3">
            <a:alphaModFix/>
          </a:blip>
          <a:srcRect b="0" l="0" r="0" t="0"/>
          <a:stretch/>
        </p:blipFill>
        <p:spPr>
          <a:xfrm>
            <a:off x="1" y="908381"/>
            <a:ext cx="9981707" cy="350809"/>
          </a:xfrm>
          <a:prstGeom prst="rect">
            <a:avLst/>
          </a:prstGeom>
          <a:noFill/>
          <a:ln>
            <a:noFill/>
          </a:ln>
        </p:spPr>
      </p:pic>
      <p:sp>
        <p:nvSpPr>
          <p:cNvPr id="338" name="Shape 338"/>
          <p:cNvSpPr txBox="1"/>
          <p:nvPr/>
        </p:nvSpPr>
        <p:spPr>
          <a:xfrm>
            <a:off x="838200" y="365125"/>
            <a:ext cx="10515600" cy="1325563"/>
          </a:xfrm>
          <a:prstGeom prst="rect">
            <a:avLst/>
          </a:prstGeom>
          <a:noFill/>
          <a:ln>
            <a:noFill/>
          </a:ln>
        </p:spPr>
        <p:txBody>
          <a:bodyPr anchorCtr="0" anchor="t" bIns="45700" lIns="91425" rIns="91425" wrap="square" tIns="45700">
            <a:noAutofit/>
          </a:bodyPr>
          <a:lstStyle/>
          <a:p>
            <a:pPr indent="0" lvl="0" marL="0" marR="0" rtl="0" algn="l">
              <a:lnSpc>
                <a:spcPct val="90000"/>
              </a:lnSpc>
              <a:spcBef>
                <a:spcPts val="0"/>
              </a:spcBef>
              <a:spcAft>
                <a:spcPts val="0"/>
              </a:spcAft>
              <a:buClr>
                <a:srgbClr val="7030A0"/>
              </a:buClr>
              <a:buSzPct val="25000"/>
              <a:buFont typeface="Calibri"/>
              <a:buNone/>
            </a:pPr>
            <a:r>
              <a:rPr b="1" lang="en-GB" sz="4400">
                <a:solidFill>
                  <a:srgbClr val="7030A0"/>
                </a:solidFill>
                <a:latin typeface="Calibri"/>
                <a:ea typeface="Calibri"/>
                <a:cs typeface="Calibri"/>
                <a:sym typeface="Calibri"/>
              </a:rPr>
              <a:t>Következő mesterkurzusok</a:t>
            </a:r>
          </a:p>
          <a:p>
            <a:pPr indent="0" lvl="0" marL="0" marR="0" rtl="0" algn="l">
              <a:lnSpc>
                <a:spcPct val="90000"/>
              </a:lnSpc>
              <a:spcBef>
                <a:spcPts val="0"/>
              </a:spcBef>
              <a:buClr>
                <a:schemeClr val="dk1"/>
              </a:buClr>
              <a:buFont typeface="Calibri"/>
              <a:buNone/>
            </a:pPr>
            <a:r>
              <a:t/>
            </a:r>
            <a:endParaRPr b="1" sz="4400">
              <a:solidFill>
                <a:srgbClr val="7030A0"/>
              </a:solidFill>
              <a:latin typeface="Calibri"/>
              <a:ea typeface="Calibri"/>
              <a:cs typeface="Calibri"/>
              <a:sym typeface="Calibri"/>
            </a:endParaRPr>
          </a:p>
        </p:txBody>
      </p:sp>
      <p:sp>
        <p:nvSpPr>
          <p:cNvPr id="339" name="Shape 339"/>
          <p:cNvSpPr txBox="1"/>
          <p:nvPr/>
        </p:nvSpPr>
        <p:spPr>
          <a:xfrm>
            <a:off x="679939" y="1802446"/>
            <a:ext cx="10515600" cy="4351338"/>
          </a:xfrm>
          <a:prstGeom prst="rect">
            <a:avLst/>
          </a:prstGeom>
          <a:noFill/>
          <a:ln>
            <a:noFill/>
          </a:ln>
        </p:spPr>
        <p:txBody>
          <a:bodyPr anchorCtr="0" anchor="t" bIns="45700" lIns="91425" rIns="91425" wrap="square" tIns="45700">
            <a:noAutofit/>
          </a:bodyPr>
          <a:lstStyle/>
          <a:p>
            <a:pPr indent="0" lvl="0" marL="0" marR="0" rtl="0" algn="l">
              <a:lnSpc>
                <a:spcPct val="90000"/>
              </a:lnSpc>
              <a:spcBef>
                <a:spcPts val="0"/>
              </a:spcBef>
              <a:spcAft>
                <a:spcPts val="0"/>
              </a:spcAft>
              <a:buClr>
                <a:schemeClr val="dk1"/>
              </a:buClr>
              <a:buSzPct val="25000"/>
              <a:buFont typeface="Arial"/>
              <a:buNone/>
            </a:pPr>
            <a:r>
              <a:rPr i="1" lang="en-GB" sz="2800">
                <a:solidFill>
                  <a:schemeClr val="dk1"/>
                </a:solidFill>
                <a:latin typeface="Calibri"/>
                <a:ea typeface="Calibri"/>
                <a:cs typeface="Calibri"/>
                <a:sym typeface="Calibri"/>
              </a:rPr>
              <a:t>Közösségi ingatlanok értékelése, 2017. Május 15.-17.;</a:t>
            </a:r>
          </a:p>
          <a:p>
            <a:pPr indent="0" lvl="0" marL="0" marR="0" rtl="0" algn="l">
              <a:lnSpc>
                <a:spcPct val="90000"/>
              </a:lnSpc>
              <a:spcBef>
                <a:spcPts val="1000"/>
              </a:spcBef>
              <a:spcAft>
                <a:spcPts val="0"/>
              </a:spcAft>
              <a:buClr>
                <a:schemeClr val="dk1"/>
              </a:buClr>
              <a:buSzPct val="25000"/>
              <a:buFont typeface="Arial"/>
              <a:buNone/>
            </a:pPr>
            <a:r>
              <a:rPr i="1" lang="en-GB" sz="2800">
                <a:solidFill>
                  <a:schemeClr val="dk1"/>
                </a:solidFill>
                <a:latin typeface="Calibri"/>
                <a:ea typeface="Calibri"/>
                <a:cs typeface="Calibri"/>
                <a:sym typeface="Calibri"/>
              </a:rPr>
              <a:t>Szálloda-értékelés, 2017. október;</a:t>
            </a:r>
          </a:p>
          <a:p>
            <a:pPr indent="0" lvl="0" marL="0" marR="0" rtl="0" algn="l">
              <a:lnSpc>
                <a:spcPct val="90000"/>
              </a:lnSpc>
              <a:spcBef>
                <a:spcPts val="1000"/>
              </a:spcBef>
              <a:spcAft>
                <a:spcPts val="0"/>
              </a:spcAft>
              <a:buClr>
                <a:schemeClr val="dk1"/>
              </a:buClr>
              <a:buFont typeface="Arial"/>
              <a:buNone/>
            </a:pPr>
            <a:r>
              <a:t/>
            </a:r>
            <a:endParaRPr i="1" sz="2800">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ct val="25000"/>
              <a:buFont typeface="Arial"/>
              <a:buNone/>
            </a:pPr>
            <a:r>
              <a:rPr i="1" lang="en-GB" sz="2800">
                <a:solidFill>
                  <a:schemeClr val="dk1"/>
                </a:solidFill>
                <a:latin typeface="Calibri"/>
                <a:ea typeface="Calibri"/>
                <a:cs typeface="Calibri"/>
                <a:sym typeface="Calibri"/>
              </a:rPr>
              <a:t>További témákra javaslatokat várunk!</a:t>
            </a:r>
          </a:p>
          <a:p>
            <a:pPr indent="0" lvl="0" marL="0" marR="0" rtl="0" algn="l">
              <a:lnSpc>
                <a:spcPct val="90000"/>
              </a:lnSpc>
              <a:spcBef>
                <a:spcPts val="1000"/>
              </a:spcBef>
              <a:spcAft>
                <a:spcPts val="0"/>
              </a:spcAft>
              <a:buClr>
                <a:schemeClr val="dk1"/>
              </a:buClr>
              <a:buFont typeface="Arial"/>
              <a:buNone/>
            </a:pPr>
            <a:r>
              <a:t/>
            </a:r>
            <a:endParaRPr i="1" sz="2800">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ct val="25000"/>
              <a:buFont typeface="Arial"/>
              <a:buNone/>
            </a:pPr>
            <a:r>
              <a:rPr i="1" lang="en-GB" sz="2800">
                <a:solidFill>
                  <a:schemeClr val="dk1"/>
                </a:solidFill>
                <a:latin typeface="Calibri"/>
                <a:ea typeface="Calibri"/>
                <a:cs typeface="Calibri"/>
                <a:sym typeface="Calibri"/>
              </a:rPr>
              <a:t>Részletek hamarosan</a:t>
            </a:r>
          </a:p>
          <a:p>
            <a:pPr indent="0" lvl="0" marL="0" marR="0" rtl="0" algn="ctr">
              <a:lnSpc>
                <a:spcPct val="90000"/>
              </a:lnSpc>
              <a:spcBef>
                <a:spcPts val="1000"/>
              </a:spcBef>
              <a:spcAft>
                <a:spcPts val="0"/>
              </a:spcAft>
              <a:buClr>
                <a:schemeClr val="dk1"/>
              </a:buClr>
              <a:buSzPct val="25000"/>
              <a:buFont typeface="Arial"/>
              <a:buNone/>
            </a:pPr>
            <a:r>
              <a:rPr lang="en-GB" sz="2800" u="sng">
                <a:solidFill>
                  <a:schemeClr val="hlink"/>
                </a:solidFill>
                <a:latin typeface="Calibri"/>
                <a:ea typeface="Calibri"/>
                <a:cs typeface="Calibri"/>
                <a:sym typeface="Calibri"/>
                <a:hlinkClick r:id="rId4"/>
              </a:rPr>
              <a:t>www.vagyonertekeles.eu</a:t>
            </a:r>
          </a:p>
          <a:p>
            <a:pPr indent="0" lvl="0" marL="0" marR="0" rtl="0" algn="ctr">
              <a:lnSpc>
                <a:spcPct val="90000"/>
              </a:lnSpc>
              <a:spcBef>
                <a:spcPts val="1000"/>
              </a:spcBef>
              <a:spcAft>
                <a:spcPts val="0"/>
              </a:spcAft>
              <a:buClr>
                <a:schemeClr val="dk1"/>
              </a:buClr>
              <a:buFont typeface="Arial"/>
              <a:buNone/>
            </a:pPr>
            <a:r>
              <a:t/>
            </a:r>
            <a:endParaRPr i="1" sz="2800">
              <a:solidFill>
                <a:schemeClr val="dk1"/>
              </a:solidFill>
              <a:latin typeface="Calibri"/>
              <a:ea typeface="Calibri"/>
              <a:cs typeface="Calibri"/>
              <a:sym typeface="Calibri"/>
            </a:endParaRPr>
          </a:p>
          <a:p>
            <a:pPr indent="0" lvl="0" marL="0" marR="0" rtl="0" algn="l">
              <a:lnSpc>
                <a:spcPct val="90000"/>
              </a:lnSpc>
              <a:spcBef>
                <a:spcPts val="1000"/>
              </a:spcBef>
              <a:buClr>
                <a:schemeClr val="dk1"/>
              </a:buClr>
              <a:buFont typeface="Arial"/>
              <a:buNone/>
            </a:pPr>
            <a:r>
              <a:t/>
            </a:r>
            <a:endParaRPr i="1" sz="2800">
              <a:solidFill>
                <a:schemeClr val="dk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3" name="Shape 343"/>
        <p:cNvGrpSpPr/>
        <p:nvPr/>
      </p:nvGrpSpPr>
      <p:grpSpPr>
        <a:xfrm>
          <a:off x="0" y="0"/>
          <a:ext cx="0" cy="0"/>
          <a:chOff x="0" y="0"/>
          <a:chExt cx="0" cy="0"/>
        </a:xfrm>
      </p:grpSpPr>
      <p:pic>
        <p:nvPicPr>
          <p:cNvPr descr="Back cover arrows.png" id="344" name="Shape 344"/>
          <p:cNvPicPr preferRelativeResize="0"/>
          <p:nvPr/>
        </p:nvPicPr>
        <p:blipFill rotWithShape="1">
          <a:blip r:embed="rId3">
            <a:alphaModFix/>
          </a:blip>
          <a:srcRect b="0" l="0" r="0" t="0"/>
          <a:stretch/>
        </p:blipFill>
        <p:spPr>
          <a:xfrm>
            <a:off x="0" y="3891787"/>
            <a:ext cx="12192000" cy="1859411"/>
          </a:xfrm>
          <a:prstGeom prst="rect">
            <a:avLst/>
          </a:prstGeom>
          <a:noFill/>
          <a:ln>
            <a:noFill/>
          </a:ln>
        </p:spPr>
      </p:pic>
      <p:sp>
        <p:nvSpPr>
          <p:cNvPr id="345" name="Shape 345"/>
          <p:cNvSpPr/>
          <p:nvPr/>
        </p:nvSpPr>
        <p:spPr>
          <a:xfrm>
            <a:off x="639799" y="920574"/>
            <a:ext cx="6096000" cy="2758897"/>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rPr lang="en-GB" sz="1333">
                <a:solidFill>
                  <a:schemeClr val="dk1"/>
                </a:solidFill>
                <a:latin typeface="Calibri"/>
                <a:ea typeface="Calibri"/>
                <a:cs typeface="Calibri"/>
                <a:sym typeface="Calibri"/>
              </a:rPr>
              <a:t>Kapcsolat</a:t>
            </a:r>
          </a:p>
          <a:p>
            <a:pPr indent="0" lvl="0" marL="0" marR="0" rtl="0" algn="l">
              <a:spcBef>
                <a:spcPts val="0"/>
              </a:spcBef>
              <a:buSzPct val="25000"/>
              <a:buNone/>
            </a:pPr>
            <a:r>
              <a:rPr lang="en-GB" sz="1333">
                <a:solidFill>
                  <a:schemeClr val="dk1"/>
                </a:solidFill>
                <a:latin typeface="Calibri"/>
                <a:ea typeface="Calibri"/>
                <a:cs typeface="Calibri"/>
                <a:sym typeface="Calibri"/>
              </a:rPr>
              <a:t>   </a:t>
            </a:r>
          </a:p>
          <a:p>
            <a:pPr indent="0" lvl="0" marL="0" marR="0" rtl="0" algn="l">
              <a:spcBef>
                <a:spcPts val="0"/>
              </a:spcBef>
              <a:buSzPct val="25000"/>
              <a:buNone/>
            </a:pPr>
            <a:r>
              <a:rPr b="1" lang="en-GB" sz="1333">
                <a:solidFill>
                  <a:schemeClr val="dk1"/>
                </a:solidFill>
                <a:latin typeface="Calibri"/>
                <a:ea typeface="Calibri"/>
                <a:cs typeface="Calibri"/>
                <a:sym typeface="Calibri"/>
              </a:rPr>
              <a:t>  Grant Thornton Valuation Kft.</a:t>
            </a:r>
          </a:p>
          <a:p>
            <a:pPr indent="0" lvl="0" marL="0" marR="0" rtl="0" algn="l">
              <a:spcBef>
                <a:spcPts val="0"/>
              </a:spcBef>
              <a:buSzPct val="25000"/>
              <a:buNone/>
            </a:pPr>
            <a:r>
              <a:rPr lang="en-GB" sz="1333">
                <a:solidFill>
                  <a:schemeClr val="dk1"/>
                </a:solidFill>
                <a:latin typeface="Calibri"/>
                <a:ea typeface="Calibri"/>
                <a:cs typeface="Calibri"/>
                <a:sym typeface="Calibri"/>
              </a:rPr>
              <a:t> </a:t>
            </a:r>
          </a:p>
          <a:p>
            <a:pPr indent="0" lvl="0" marL="0" marR="0" rtl="0" algn="l">
              <a:spcBef>
                <a:spcPts val="0"/>
              </a:spcBef>
              <a:buNone/>
            </a:pPr>
            <a:r>
              <a:t/>
            </a:r>
            <a:endParaRPr sz="1333">
              <a:solidFill>
                <a:schemeClr val="dk1"/>
              </a:solidFill>
              <a:latin typeface="Calibri"/>
              <a:ea typeface="Calibri"/>
              <a:cs typeface="Calibri"/>
              <a:sym typeface="Calibri"/>
            </a:endParaRPr>
          </a:p>
          <a:p>
            <a:pPr indent="0" lvl="0" marL="0" marR="0" rtl="0" algn="l">
              <a:spcBef>
                <a:spcPts val="0"/>
              </a:spcBef>
              <a:buSzPct val="25000"/>
              <a:buNone/>
            </a:pPr>
            <a:r>
              <a:rPr lang="en-GB" sz="1333">
                <a:solidFill>
                  <a:schemeClr val="dk1"/>
                </a:solidFill>
                <a:latin typeface="Calibri"/>
                <a:ea typeface="Calibri"/>
                <a:cs typeface="Calibri"/>
                <a:sym typeface="Calibri"/>
              </a:rPr>
              <a:t> Váci út 18.</a:t>
            </a:r>
          </a:p>
          <a:p>
            <a:pPr indent="0" lvl="0" marL="0" marR="0" rtl="0" algn="l">
              <a:spcBef>
                <a:spcPts val="0"/>
              </a:spcBef>
              <a:buSzPct val="25000"/>
              <a:buNone/>
            </a:pPr>
            <a:r>
              <a:rPr lang="en-GB" sz="1333">
                <a:solidFill>
                  <a:schemeClr val="dk1"/>
                </a:solidFill>
                <a:latin typeface="Calibri"/>
                <a:ea typeface="Calibri"/>
                <a:cs typeface="Calibri"/>
                <a:sym typeface="Calibri"/>
              </a:rPr>
              <a:t>  H-1132 Budapest</a:t>
            </a:r>
          </a:p>
          <a:p>
            <a:pPr indent="0" lvl="0" marL="0" marR="0" rtl="0" algn="l">
              <a:spcBef>
                <a:spcPts val="0"/>
              </a:spcBef>
              <a:buSzPct val="25000"/>
              <a:buNone/>
            </a:pPr>
            <a:r>
              <a:rPr lang="en-GB" sz="1333">
                <a:solidFill>
                  <a:schemeClr val="dk1"/>
                </a:solidFill>
                <a:latin typeface="Calibri"/>
                <a:ea typeface="Calibri"/>
                <a:cs typeface="Calibri"/>
                <a:sym typeface="Calibri"/>
              </a:rPr>
              <a:t> </a:t>
            </a:r>
          </a:p>
          <a:p>
            <a:pPr indent="0" lvl="0" marL="0" marR="0" rtl="0" algn="l">
              <a:spcBef>
                <a:spcPts val="0"/>
              </a:spcBef>
              <a:buSzPct val="25000"/>
              <a:buNone/>
            </a:pPr>
            <a:r>
              <a:rPr lang="en-GB" sz="1333">
                <a:solidFill>
                  <a:schemeClr val="dk1"/>
                </a:solidFill>
                <a:latin typeface="Calibri"/>
                <a:ea typeface="Calibri"/>
                <a:cs typeface="Calibri"/>
                <a:sym typeface="Calibri"/>
              </a:rPr>
              <a:t>  T + 36 1 388 9903</a:t>
            </a:r>
          </a:p>
          <a:p>
            <a:pPr indent="0" lvl="0" marL="0" marR="0" rtl="0" algn="l">
              <a:spcBef>
                <a:spcPts val="0"/>
              </a:spcBef>
              <a:buSzPct val="25000"/>
              <a:buNone/>
            </a:pPr>
            <a:r>
              <a:rPr lang="en-GB" sz="1333">
                <a:solidFill>
                  <a:schemeClr val="dk1"/>
                </a:solidFill>
                <a:latin typeface="Calibri"/>
                <a:ea typeface="Calibri"/>
                <a:cs typeface="Calibri"/>
                <a:sym typeface="Calibri"/>
              </a:rPr>
              <a:t>  F + 36 1 388 9594</a:t>
            </a:r>
          </a:p>
          <a:p>
            <a:pPr indent="0" lvl="0" marL="0" marR="0" rtl="0" algn="l">
              <a:spcBef>
                <a:spcPts val="0"/>
              </a:spcBef>
              <a:buSzPct val="25000"/>
              <a:buNone/>
            </a:pPr>
            <a:r>
              <a:rPr lang="en-GB" sz="1333">
                <a:solidFill>
                  <a:schemeClr val="dk1"/>
                </a:solidFill>
                <a:latin typeface="Calibri"/>
                <a:ea typeface="Calibri"/>
                <a:cs typeface="Calibri"/>
                <a:sym typeface="Calibri"/>
              </a:rPr>
              <a:t>  M +36 30 250 5676</a:t>
            </a:r>
          </a:p>
          <a:p>
            <a:pPr indent="0" lvl="0" marL="0" marR="0" rtl="0" algn="l">
              <a:spcBef>
                <a:spcPts val="0"/>
              </a:spcBef>
              <a:buSzPct val="25000"/>
              <a:buNone/>
            </a:pPr>
            <a:r>
              <a:rPr lang="en-GB" sz="1333">
                <a:solidFill>
                  <a:schemeClr val="dk1"/>
                </a:solidFill>
                <a:latin typeface="Calibri"/>
                <a:ea typeface="Calibri"/>
                <a:cs typeface="Calibri"/>
                <a:sym typeface="Calibri"/>
              </a:rPr>
              <a:t>  E  Valuation@hu.gt.com</a:t>
            </a:r>
          </a:p>
          <a:p>
            <a:pPr indent="0" lvl="0" marL="0" marR="0" rtl="0" algn="l">
              <a:spcBef>
                <a:spcPts val="0"/>
              </a:spcBef>
              <a:buSzPct val="25000"/>
              <a:buNone/>
            </a:pPr>
            <a:r>
              <a:rPr lang="en-GB" sz="1333">
                <a:solidFill>
                  <a:schemeClr val="dk1"/>
                </a:solidFill>
                <a:latin typeface="Calibri"/>
                <a:ea typeface="Calibri"/>
                <a:cs typeface="Calibri"/>
                <a:sym typeface="Calibri"/>
              </a:rPr>
              <a:t>  www.grant-thornton.hu</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3" name="Shape 123"/>
        <p:cNvGrpSpPr/>
        <p:nvPr/>
      </p:nvGrpSpPr>
      <p:grpSpPr>
        <a:xfrm>
          <a:off x="0" y="0"/>
          <a:ext cx="0" cy="0"/>
          <a:chOff x="0" y="0"/>
          <a:chExt cx="0" cy="0"/>
        </a:xfrm>
      </p:grpSpPr>
      <p:sp>
        <p:nvSpPr>
          <p:cNvPr id="124" name="Shape 124"/>
          <p:cNvSpPr txBox="1"/>
          <p:nvPr/>
        </p:nvSpPr>
        <p:spPr>
          <a:xfrm>
            <a:off x="12299576" y="2373"/>
            <a:ext cx="2343524" cy="1241237"/>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rPr b="1" lang="en-GB" sz="1333">
                <a:solidFill>
                  <a:schemeClr val="dk1"/>
                </a:solidFill>
                <a:latin typeface="Calibri"/>
                <a:ea typeface="Calibri"/>
                <a:cs typeface="Calibri"/>
                <a:sym typeface="Calibri"/>
              </a:rPr>
              <a:t>USER NOTE:</a:t>
            </a:r>
          </a:p>
          <a:p>
            <a:pPr indent="0" lvl="0" marL="0" marR="0" rtl="0" algn="l">
              <a:spcBef>
                <a:spcPts val="0"/>
              </a:spcBef>
              <a:buNone/>
            </a:pPr>
            <a:r>
              <a:t/>
            </a:r>
            <a:endParaRPr b="1" sz="1333">
              <a:solidFill>
                <a:schemeClr val="dk1"/>
              </a:solidFill>
              <a:latin typeface="Calibri"/>
              <a:ea typeface="Calibri"/>
              <a:cs typeface="Calibri"/>
              <a:sym typeface="Calibri"/>
            </a:endParaRPr>
          </a:p>
          <a:p>
            <a:pPr indent="0" lvl="0" marL="0" marR="0" rtl="0" algn="l">
              <a:spcBef>
                <a:spcPts val="0"/>
              </a:spcBef>
              <a:buSzPct val="25000"/>
              <a:buNone/>
            </a:pPr>
            <a:r>
              <a:rPr b="1" lang="en-GB" sz="1333">
                <a:solidFill>
                  <a:schemeClr val="dk1"/>
                </a:solidFill>
                <a:latin typeface="Calibri"/>
                <a:ea typeface="Calibri"/>
                <a:cs typeface="Calibri"/>
                <a:sym typeface="Calibri"/>
              </a:rPr>
              <a:t>Blank page</a:t>
            </a:r>
          </a:p>
          <a:p>
            <a:pPr indent="0" lvl="0" marL="0" marR="0" rtl="0" algn="l">
              <a:spcBef>
                <a:spcPts val="0"/>
              </a:spcBef>
              <a:buNone/>
            </a:pPr>
            <a:r>
              <a:t/>
            </a:r>
            <a:endParaRPr sz="1333">
              <a:solidFill>
                <a:schemeClr val="dk1"/>
              </a:solidFill>
              <a:latin typeface="Calibri"/>
              <a:ea typeface="Calibri"/>
              <a:cs typeface="Calibri"/>
              <a:sym typeface="Calibri"/>
            </a:endParaRPr>
          </a:p>
          <a:p>
            <a:pPr indent="0" lvl="0" marL="0" marR="0" rtl="0" algn="l">
              <a:spcBef>
                <a:spcPts val="0"/>
              </a:spcBef>
              <a:buSzPct val="25000"/>
              <a:buNone/>
            </a:pPr>
            <a:r>
              <a:rPr lang="en-GB" sz="1067">
                <a:solidFill>
                  <a:schemeClr val="dk1"/>
                </a:solidFill>
                <a:latin typeface="Calibri"/>
                <a:ea typeface="Calibri"/>
                <a:cs typeface="Calibri"/>
                <a:sym typeface="Calibri"/>
              </a:rPr>
              <a:t>This is left blank so you can fill it with your own content.</a:t>
            </a:r>
          </a:p>
        </p:txBody>
      </p:sp>
      <p:pic>
        <p:nvPicPr>
          <p:cNvPr descr="A3 header arrow.png" id="125" name="Shape 125"/>
          <p:cNvPicPr preferRelativeResize="0"/>
          <p:nvPr/>
        </p:nvPicPr>
        <p:blipFill rotWithShape="1">
          <a:blip r:embed="rId3">
            <a:alphaModFix/>
          </a:blip>
          <a:srcRect b="0" l="0" r="0" t="0"/>
          <a:stretch/>
        </p:blipFill>
        <p:spPr>
          <a:xfrm>
            <a:off x="1" y="908381"/>
            <a:ext cx="9981707" cy="350809"/>
          </a:xfrm>
          <a:prstGeom prst="rect">
            <a:avLst/>
          </a:prstGeom>
          <a:noFill/>
          <a:ln>
            <a:noFill/>
          </a:ln>
        </p:spPr>
      </p:pic>
      <p:sp>
        <p:nvSpPr>
          <p:cNvPr id="126" name="Shape 126"/>
          <p:cNvSpPr txBox="1"/>
          <p:nvPr/>
        </p:nvSpPr>
        <p:spPr>
          <a:xfrm>
            <a:off x="838200" y="365125"/>
            <a:ext cx="10515600" cy="1325563"/>
          </a:xfrm>
          <a:prstGeom prst="rect">
            <a:avLst/>
          </a:prstGeom>
          <a:noFill/>
          <a:ln>
            <a:noFill/>
          </a:ln>
        </p:spPr>
        <p:txBody>
          <a:bodyPr anchorCtr="0" anchor="t" bIns="45700" lIns="91425" rIns="91425" wrap="square" tIns="45700">
            <a:noAutofit/>
          </a:bodyPr>
          <a:lstStyle/>
          <a:p>
            <a:pPr indent="0" lvl="0" marL="0" marR="0" rtl="0" algn="l">
              <a:lnSpc>
                <a:spcPct val="90000"/>
              </a:lnSpc>
              <a:spcBef>
                <a:spcPts val="0"/>
              </a:spcBef>
              <a:buClr>
                <a:srgbClr val="7030A0"/>
              </a:buClr>
              <a:buSzPct val="25000"/>
              <a:buFont typeface="Calibri"/>
              <a:buNone/>
            </a:pPr>
            <a:r>
              <a:rPr b="1" lang="en-GB" sz="4400">
                <a:solidFill>
                  <a:srgbClr val="7030A0"/>
                </a:solidFill>
                <a:latin typeface="Calibri"/>
                <a:ea typeface="Calibri"/>
                <a:cs typeface="Calibri"/>
                <a:sym typeface="Calibri"/>
              </a:rPr>
              <a:t>Az értékelő ember</a:t>
            </a:r>
          </a:p>
        </p:txBody>
      </p:sp>
      <p:sp>
        <p:nvSpPr>
          <p:cNvPr id="127" name="Shape 127"/>
          <p:cNvSpPr txBox="1"/>
          <p:nvPr/>
        </p:nvSpPr>
        <p:spPr>
          <a:xfrm>
            <a:off x="838200" y="1825625"/>
            <a:ext cx="10515600" cy="4351338"/>
          </a:xfrm>
          <a:prstGeom prst="rect">
            <a:avLst/>
          </a:prstGeom>
          <a:noFill/>
          <a:ln>
            <a:noFill/>
          </a:ln>
        </p:spPr>
        <p:txBody>
          <a:bodyPr anchorCtr="0" anchor="t" bIns="45700" lIns="91425" rIns="91425" wrap="square" tIns="45700">
            <a:noAutofit/>
          </a:bodyPr>
          <a:lstStyle/>
          <a:p>
            <a:pPr indent="0" lvl="0" marL="0" marR="0" rtl="0" algn="l">
              <a:lnSpc>
                <a:spcPct val="90000"/>
              </a:lnSpc>
              <a:spcBef>
                <a:spcPts val="0"/>
              </a:spcBef>
              <a:spcAft>
                <a:spcPts val="0"/>
              </a:spcAft>
              <a:buClr>
                <a:schemeClr val="dk1"/>
              </a:buClr>
              <a:buSzPct val="25000"/>
              <a:buFont typeface="Arial"/>
              <a:buNone/>
            </a:pPr>
            <a:r>
              <a:rPr i="1" lang="en-GB" sz="2800">
                <a:solidFill>
                  <a:schemeClr val="dk1"/>
                </a:solidFill>
                <a:latin typeface="Calibri"/>
                <a:ea typeface="Calibri"/>
                <a:cs typeface="Calibri"/>
                <a:sym typeface="Calibri"/>
              </a:rPr>
              <a:t>„Csak az ember tőn értékeket a dolgokba, hogy magát fenntarthassa, - csak ő teremte értelmet a dolgoknak, emberi értelmet! Ennek okáért hívja magát „ember”-nek, vagyis: az értékelőnek.</a:t>
            </a:r>
          </a:p>
          <a:p>
            <a:pPr indent="0" lvl="0" marL="0" marR="0" rtl="0" algn="l">
              <a:lnSpc>
                <a:spcPct val="90000"/>
              </a:lnSpc>
              <a:spcBef>
                <a:spcPts val="1000"/>
              </a:spcBef>
              <a:spcAft>
                <a:spcPts val="0"/>
              </a:spcAft>
              <a:buClr>
                <a:schemeClr val="dk1"/>
              </a:buClr>
              <a:buSzPct val="25000"/>
              <a:buFont typeface="Arial"/>
              <a:buNone/>
            </a:pPr>
            <a:r>
              <a:rPr i="1" lang="en-GB" sz="2800">
                <a:solidFill>
                  <a:schemeClr val="dk1"/>
                </a:solidFill>
                <a:latin typeface="Calibri"/>
                <a:ea typeface="Calibri"/>
                <a:cs typeface="Calibri"/>
                <a:sym typeface="Calibri"/>
              </a:rPr>
              <a:t>Értékelni annyi, mint teremteni: halljátok, ti teremtők! Értékelni: ez minden értékelt dolog értéke és klenódiuma. Csak az értékelés adja meg az értéket: és értékelés nélkül a lét diója üres héj volna.”</a:t>
            </a:r>
          </a:p>
          <a:p>
            <a:pPr indent="0" lvl="0" marL="0" marR="0" rtl="0" algn="l">
              <a:lnSpc>
                <a:spcPct val="90000"/>
              </a:lnSpc>
              <a:spcBef>
                <a:spcPts val="1000"/>
              </a:spcBef>
              <a:spcAft>
                <a:spcPts val="0"/>
              </a:spcAft>
              <a:buClr>
                <a:schemeClr val="dk1"/>
              </a:buClr>
              <a:buFont typeface="Arial"/>
              <a:buNone/>
            </a:pPr>
            <a:r>
              <a:t/>
            </a:r>
            <a:endParaRPr sz="2800">
              <a:solidFill>
                <a:schemeClr val="dk1"/>
              </a:solidFill>
              <a:latin typeface="Calibri"/>
              <a:ea typeface="Calibri"/>
              <a:cs typeface="Calibri"/>
              <a:sym typeface="Calibri"/>
            </a:endParaRPr>
          </a:p>
          <a:p>
            <a:pPr indent="0" lvl="0" marL="0" marR="0" rtl="0" algn="ctr">
              <a:lnSpc>
                <a:spcPct val="90000"/>
              </a:lnSpc>
              <a:spcBef>
                <a:spcPts val="1000"/>
              </a:spcBef>
              <a:buClr>
                <a:schemeClr val="dk1"/>
              </a:buClr>
              <a:buSzPct val="25000"/>
              <a:buFont typeface="Arial"/>
              <a:buNone/>
            </a:pPr>
            <a:r>
              <a:rPr lang="en-GB" sz="2800">
                <a:solidFill>
                  <a:schemeClr val="dk1"/>
                </a:solidFill>
                <a:latin typeface="Calibri"/>
                <a:ea typeface="Calibri"/>
                <a:cs typeface="Calibri"/>
                <a:sym typeface="Calibri"/>
              </a:rPr>
              <a:t>Friedrich Nietzsche: IM-IGYEN SZÓLA ZARATHUSTRA </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1" name="Shape 131"/>
        <p:cNvGrpSpPr/>
        <p:nvPr/>
      </p:nvGrpSpPr>
      <p:grpSpPr>
        <a:xfrm>
          <a:off x="0" y="0"/>
          <a:ext cx="0" cy="0"/>
          <a:chOff x="0" y="0"/>
          <a:chExt cx="0" cy="0"/>
        </a:xfrm>
      </p:grpSpPr>
      <p:sp>
        <p:nvSpPr>
          <p:cNvPr id="132" name="Shape 132"/>
          <p:cNvSpPr txBox="1"/>
          <p:nvPr/>
        </p:nvSpPr>
        <p:spPr>
          <a:xfrm>
            <a:off x="12299576" y="2373"/>
            <a:ext cx="2343524" cy="1241237"/>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rPr b="1" lang="en-GB" sz="1333">
                <a:solidFill>
                  <a:schemeClr val="dk1"/>
                </a:solidFill>
                <a:latin typeface="Calibri"/>
                <a:ea typeface="Calibri"/>
                <a:cs typeface="Calibri"/>
                <a:sym typeface="Calibri"/>
              </a:rPr>
              <a:t>USER NOTE:</a:t>
            </a:r>
          </a:p>
          <a:p>
            <a:pPr indent="0" lvl="0" marL="0" marR="0" rtl="0" algn="l">
              <a:spcBef>
                <a:spcPts val="0"/>
              </a:spcBef>
              <a:buNone/>
            </a:pPr>
            <a:r>
              <a:t/>
            </a:r>
            <a:endParaRPr b="1" sz="1333">
              <a:solidFill>
                <a:schemeClr val="dk1"/>
              </a:solidFill>
              <a:latin typeface="Calibri"/>
              <a:ea typeface="Calibri"/>
              <a:cs typeface="Calibri"/>
              <a:sym typeface="Calibri"/>
            </a:endParaRPr>
          </a:p>
          <a:p>
            <a:pPr indent="0" lvl="0" marL="0" marR="0" rtl="0" algn="l">
              <a:spcBef>
                <a:spcPts val="0"/>
              </a:spcBef>
              <a:buSzPct val="25000"/>
              <a:buNone/>
            </a:pPr>
            <a:r>
              <a:rPr b="1" lang="en-GB" sz="1333">
                <a:solidFill>
                  <a:schemeClr val="dk1"/>
                </a:solidFill>
                <a:latin typeface="Calibri"/>
                <a:ea typeface="Calibri"/>
                <a:cs typeface="Calibri"/>
                <a:sym typeface="Calibri"/>
              </a:rPr>
              <a:t>Blank page</a:t>
            </a:r>
          </a:p>
          <a:p>
            <a:pPr indent="0" lvl="0" marL="0" marR="0" rtl="0" algn="l">
              <a:spcBef>
                <a:spcPts val="0"/>
              </a:spcBef>
              <a:buNone/>
            </a:pPr>
            <a:r>
              <a:t/>
            </a:r>
            <a:endParaRPr sz="1333">
              <a:solidFill>
                <a:schemeClr val="dk1"/>
              </a:solidFill>
              <a:latin typeface="Calibri"/>
              <a:ea typeface="Calibri"/>
              <a:cs typeface="Calibri"/>
              <a:sym typeface="Calibri"/>
            </a:endParaRPr>
          </a:p>
          <a:p>
            <a:pPr indent="0" lvl="0" marL="0" marR="0" rtl="0" algn="l">
              <a:spcBef>
                <a:spcPts val="0"/>
              </a:spcBef>
              <a:buSzPct val="25000"/>
              <a:buNone/>
            </a:pPr>
            <a:r>
              <a:rPr lang="en-GB" sz="1067">
                <a:solidFill>
                  <a:schemeClr val="dk1"/>
                </a:solidFill>
                <a:latin typeface="Calibri"/>
                <a:ea typeface="Calibri"/>
                <a:cs typeface="Calibri"/>
                <a:sym typeface="Calibri"/>
              </a:rPr>
              <a:t>This is left blank so you can fill it with your own content.</a:t>
            </a:r>
          </a:p>
        </p:txBody>
      </p:sp>
      <p:pic>
        <p:nvPicPr>
          <p:cNvPr descr="A3 header arrow.png" id="133" name="Shape 133"/>
          <p:cNvPicPr preferRelativeResize="0"/>
          <p:nvPr/>
        </p:nvPicPr>
        <p:blipFill rotWithShape="1">
          <a:blip r:embed="rId3">
            <a:alphaModFix/>
          </a:blip>
          <a:srcRect b="0" l="0" r="0" t="0"/>
          <a:stretch/>
        </p:blipFill>
        <p:spPr>
          <a:xfrm>
            <a:off x="1" y="908381"/>
            <a:ext cx="9981707" cy="350809"/>
          </a:xfrm>
          <a:prstGeom prst="rect">
            <a:avLst/>
          </a:prstGeom>
          <a:noFill/>
          <a:ln>
            <a:noFill/>
          </a:ln>
        </p:spPr>
      </p:pic>
      <p:sp>
        <p:nvSpPr>
          <p:cNvPr id="134" name="Shape 134"/>
          <p:cNvSpPr txBox="1"/>
          <p:nvPr/>
        </p:nvSpPr>
        <p:spPr>
          <a:xfrm>
            <a:off x="838200" y="1825625"/>
            <a:ext cx="10515600" cy="4351338"/>
          </a:xfrm>
          <a:prstGeom prst="rect">
            <a:avLst/>
          </a:prstGeom>
          <a:noFill/>
          <a:ln>
            <a:noFill/>
          </a:ln>
        </p:spPr>
        <p:txBody>
          <a:bodyPr anchorCtr="0" anchor="t" bIns="45700" lIns="91425" rIns="91425" wrap="square" tIns="45700">
            <a:noAutofit/>
          </a:bodyPr>
          <a:lstStyle/>
          <a:p>
            <a:pPr indent="0" lvl="0" marL="0" marR="0" rtl="0" algn="l">
              <a:lnSpc>
                <a:spcPct val="90000"/>
              </a:lnSpc>
              <a:spcBef>
                <a:spcPts val="0"/>
              </a:spcBef>
              <a:spcAft>
                <a:spcPts val="0"/>
              </a:spcAft>
              <a:buClr>
                <a:schemeClr val="dk1"/>
              </a:buClr>
              <a:buSzPct val="25000"/>
              <a:buFont typeface="Arial"/>
              <a:buNone/>
            </a:pPr>
            <a:r>
              <a:rPr i="1" lang="en-GB" sz="2800">
                <a:solidFill>
                  <a:schemeClr val="dk1"/>
                </a:solidFill>
                <a:latin typeface="Calibri"/>
                <a:ea typeface="Calibri"/>
                <a:cs typeface="Calibri"/>
                <a:sym typeface="Calibri"/>
              </a:rPr>
              <a:t>A hazai értékelői szakma férfikorba lépett – 30 éves, de</a:t>
            </a:r>
          </a:p>
          <a:p>
            <a:pPr indent="0" lvl="0" marL="0" marR="0" rtl="0" algn="l">
              <a:lnSpc>
                <a:spcPct val="90000"/>
              </a:lnSpc>
              <a:spcBef>
                <a:spcPts val="1000"/>
              </a:spcBef>
              <a:spcAft>
                <a:spcPts val="0"/>
              </a:spcAft>
              <a:buClr>
                <a:schemeClr val="dk1"/>
              </a:buClr>
              <a:buFont typeface="Arial"/>
              <a:buNone/>
            </a:pPr>
            <a:r>
              <a:t/>
            </a:r>
            <a:endParaRPr i="1" sz="2800">
              <a:solidFill>
                <a:schemeClr val="dk1"/>
              </a:solidFill>
              <a:latin typeface="Calibri"/>
              <a:ea typeface="Calibri"/>
              <a:cs typeface="Calibri"/>
              <a:sym typeface="Calibri"/>
            </a:endParaRPr>
          </a:p>
          <a:p>
            <a:pPr indent="-228600" lvl="0" marL="228600" marR="0" rtl="0" algn="l">
              <a:lnSpc>
                <a:spcPct val="90000"/>
              </a:lnSpc>
              <a:spcBef>
                <a:spcPts val="1000"/>
              </a:spcBef>
              <a:spcAft>
                <a:spcPts val="0"/>
              </a:spcAft>
              <a:buClr>
                <a:schemeClr val="dk1"/>
              </a:buClr>
              <a:buSzPct val="100000"/>
              <a:buFont typeface="Arial"/>
              <a:buChar char="•"/>
            </a:pPr>
            <a:r>
              <a:rPr i="1" lang="en-GB" sz="2800">
                <a:solidFill>
                  <a:schemeClr val="dk1"/>
                </a:solidFill>
                <a:latin typeface="Calibri"/>
                <a:ea typeface="Calibri"/>
                <a:cs typeface="Calibri"/>
                <a:sym typeface="Calibri"/>
              </a:rPr>
              <a:t>A szaktudás fragmentált, kiegyenlítetlen,</a:t>
            </a:r>
          </a:p>
          <a:p>
            <a:pPr indent="-228600" lvl="0" marL="228600" marR="0" rtl="0" algn="l">
              <a:lnSpc>
                <a:spcPct val="90000"/>
              </a:lnSpc>
              <a:spcBef>
                <a:spcPts val="1000"/>
              </a:spcBef>
              <a:spcAft>
                <a:spcPts val="0"/>
              </a:spcAft>
              <a:buClr>
                <a:schemeClr val="dk1"/>
              </a:buClr>
              <a:buSzPct val="100000"/>
              <a:buFont typeface="Arial"/>
              <a:buChar char="•"/>
            </a:pPr>
            <a:r>
              <a:rPr i="1" lang="en-GB" sz="2800">
                <a:solidFill>
                  <a:schemeClr val="dk1"/>
                </a:solidFill>
                <a:latin typeface="Calibri"/>
                <a:ea typeface="Calibri"/>
                <a:cs typeface="Calibri"/>
                <a:sym typeface="Calibri"/>
              </a:rPr>
              <a:t>Hiányzik a „katedra”, a korábbi ingatlanszakmai, értékelői képzések nagyrészt megszűntek,</a:t>
            </a:r>
          </a:p>
          <a:p>
            <a:pPr indent="-228600" lvl="0" marL="228600" marR="0" rtl="0" algn="l">
              <a:lnSpc>
                <a:spcPct val="90000"/>
              </a:lnSpc>
              <a:spcBef>
                <a:spcPts val="1000"/>
              </a:spcBef>
              <a:spcAft>
                <a:spcPts val="0"/>
              </a:spcAft>
              <a:buClr>
                <a:schemeClr val="dk1"/>
              </a:buClr>
              <a:buSzPct val="100000"/>
              <a:buFont typeface="Arial"/>
              <a:buChar char="•"/>
            </a:pPr>
            <a:r>
              <a:rPr i="1" lang="en-GB" sz="2800">
                <a:solidFill>
                  <a:schemeClr val="dk1"/>
                </a:solidFill>
                <a:latin typeface="Calibri"/>
                <a:ea typeface="Calibri"/>
                <a:cs typeface="Calibri"/>
                <a:sym typeface="Calibri"/>
              </a:rPr>
              <a:t>A megmozduló piacon nincsen utánpótlás,</a:t>
            </a:r>
          </a:p>
          <a:p>
            <a:pPr indent="-228600" lvl="0" marL="228600" marR="0" rtl="0" algn="l">
              <a:lnSpc>
                <a:spcPct val="90000"/>
              </a:lnSpc>
              <a:spcBef>
                <a:spcPts val="1000"/>
              </a:spcBef>
              <a:spcAft>
                <a:spcPts val="0"/>
              </a:spcAft>
              <a:buClr>
                <a:schemeClr val="dk1"/>
              </a:buClr>
              <a:buSzPct val="100000"/>
              <a:buFont typeface="Arial"/>
              <a:buChar char="•"/>
            </a:pPr>
            <a:r>
              <a:rPr i="1" lang="en-GB" sz="2800">
                <a:solidFill>
                  <a:schemeClr val="dk1"/>
                </a:solidFill>
                <a:latin typeface="Calibri"/>
                <a:ea typeface="Calibri"/>
                <a:cs typeface="Calibri"/>
                <a:sym typeface="Calibri"/>
              </a:rPr>
              <a:t>Általában és továbbra is alacsony a szakma presztízse.</a:t>
            </a:r>
          </a:p>
          <a:p>
            <a:pPr indent="-228600" lvl="0" marL="228600" marR="0" rtl="0" algn="l">
              <a:lnSpc>
                <a:spcPct val="90000"/>
              </a:lnSpc>
              <a:spcBef>
                <a:spcPts val="1000"/>
              </a:spcBef>
              <a:buClr>
                <a:schemeClr val="dk1"/>
              </a:buClr>
              <a:buFont typeface="Arial"/>
              <a:buNone/>
            </a:pPr>
            <a:r>
              <a:t/>
            </a:r>
            <a:endParaRPr sz="2800">
              <a:solidFill>
                <a:schemeClr val="dk1"/>
              </a:solidFill>
              <a:latin typeface="Calibri"/>
              <a:ea typeface="Calibri"/>
              <a:cs typeface="Calibri"/>
              <a:sym typeface="Calibri"/>
            </a:endParaRPr>
          </a:p>
        </p:txBody>
      </p:sp>
      <p:sp>
        <p:nvSpPr>
          <p:cNvPr id="135" name="Shape 135"/>
          <p:cNvSpPr txBox="1"/>
          <p:nvPr/>
        </p:nvSpPr>
        <p:spPr>
          <a:xfrm>
            <a:off x="838200" y="365125"/>
            <a:ext cx="10515600" cy="1325563"/>
          </a:xfrm>
          <a:prstGeom prst="rect">
            <a:avLst/>
          </a:prstGeom>
          <a:noFill/>
          <a:ln>
            <a:noFill/>
          </a:ln>
        </p:spPr>
        <p:txBody>
          <a:bodyPr anchorCtr="0" anchor="t" bIns="45700" lIns="91425" rIns="91425" wrap="square" tIns="45700">
            <a:noAutofit/>
          </a:bodyPr>
          <a:lstStyle/>
          <a:p>
            <a:pPr indent="0" lvl="0" marL="0" marR="0" rtl="0" algn="l">
              <a:lnSpc>
                <a:spcPct val="90000"/>
              </a:lnSpc>
              <a:spcBef>
                <a:spcPts val="0"/>
              </a:spcBef>
              <a:buClr>
                <a:srgbClr val="7030A0"/>
              </a:buClr>
              <a:buSzPct val="25000"/>
              <a:buFont typeface="Calibri"/>
              <a:buNone/>
            </a:pPr>
            <a:r>
              <a:rPr b="1" lang="en-GB" sz="4400">
                <a:solidFill>
                  <a:srgbClr val="7030A0"/>
                </a:solidFill>
                <a:latin typeface="Calibri"/>
                <a:ea typeface="Calibri"/>
                <a:cs typeface="Calibri"/>
                <a:sym typeface="Calibri"/>
              </a:rPr>
              <a:t>Miért kell a mesterkurzus program?</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Shape 140"/>
          <p:cNvSpPr txBox="1"/>
          <p:nvPr/>
        </p:nvSpPr>
        <p:spPr>
          <a:xfrm>
            <a:off x="12299576" y="2373"/>
            <a:ext cx="2343524" cy="1241237"/>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rPr b="1" lang="en-GB" sz="1333">
                <a:solidFill>
                  <a:schemeClr val="dk1"/>
                </a:solidFill>
                <a:latin typeface="Calibri"/>
                <a:ea typeface="Calibri"/>
                <a:cs typeface="Calibri"/>
                <a:sym typeface="Calibri"/>
              </a:rPr>
              <a:t>USER NOTE:</a:t>
            </a:r>
          </a:p>
          <a:p>
            <a:pPr indent="0" lvl="0" marL="0" marR="0" rtl="0" algn="l">
              <a:spcBef>
                <a:spcPts val="0"/>
              </a:spcBef>
              <a:buNone/>
            </a:pPr>
            <a:r>
              <a:t/>
            </a:r>
            <a:endParaRPr b="1" sz="1333">
              <a:solidFill>
                <a:schemeClr val="dk1"/>
              </a:solidFill>
              <a:latin typeface="Calibri"/>
              <a:ea typeface="Calibri"/>
              <a:cs typeface="Calibri"/>
              <a:sym typeface="Calibri"/>
            </a:endParaRPr>
          </a:p>
          <a:p>
            <a:pPr indent="0" lvl="0" marL="0" marR="0" rtl="0" algn="l">
              <a:spcBef>
                <a:spcPts val="0"/>
              </a:spcBef>
              <a:buSzPct val="25000"/>
              <a:buNone/>
            </a:pPr>
            <a:r>
              <a:rPr b="1" lang="en-GB" sz="1333">
                <a:solidFill>
                  <a:schemeClr val="dk1"/>
                </a:solidFill>
                <a:latin typeface="Calibri"/>
                <a:ea typeface="Calibri"/>
                <a:cs typeface="Calibri"/>
                <a:sym typeface="Calibri"/>
              </a:rPr>
              <a:t>Blank page</a:t>
            </a:r>
          </a:p>
          <a:p>
            <a:pPr indent="0" lvl="0" marL="0" marR="0" rtl="0" algn="l">
              <a:spcBef>
                <a:spcPts val="0"/>
              </a:spcBef>
              <a:buNone/>
            </a:pPr>
            <a:r>
              <a:t/>
            </a:r>
            <a:endParaRPr sz="1333">
              <a:solidFill>
                <a:schemeClr val="dk1"/>
              </a:solidFill>
              <a:latin typeface="Calibri"/>
              <a:ea typeface="Calibri"/>
              <a:cs typeface="Calibri"/>
              <a:sym typeface="Calibri"/>
            </a:endParaRPr>
          </a:p>
          <a:p>
            <a:pPr indent="0" lvl="0" marL="0" marR="0" rtl="0" algn="l">
              <a:spcBef>
                <a:spcPts val="0"/>
              </a:spcBef>
              <a:buSzPct val="25000"/>
              <a:buNone/>
            </a:pPr>
            <a:r>
              <a:rPr lang="en-GB" sz="1067">
                <a:solidFill>
                  <a:schemeClr val="dk1"/>
                </a:solidFill>
                <a:latin typeface="Calibri"/>
                <a:ea typeface="Calibri"/>
                <a:cs typeface="Calibri"/>
                <a:sym typeface="Calibri"/>
              </a:rPr>
              <a:t>This is left blank so you can fill it with your own content.</a:t>
            </a:r>
          </a:p>
        </p:txBody>
      </p:sp>
      <p:pic>
        <p:nvPicPr>
          <p:cNvPr descr="A3 header arrow.png" id="141" name="Shape 141"/>
          <p:cNvPicPr preferRelativeResize="0"/>
          <p:nvPr/>
        </p:nvPicPr>
        <p:blipFill rotWithShape="1">
          <a:blip r:embed="rId3">
            <a:alphaModFix/>
          </a:blip>
          <a:srcRect b="0" l="0" r="0" t="0"/>
          <a:stretch/>
        </p:blipFill>
        <p:spPr>
          <a:xfrm>
            <a:off x="1" y="908381"/>
            <a:ext cx="9981707" cy="350809"/>
          </a:xfrm>
          <a:prstGeom prst="rect">
            <a:avLst/>
          </a:prstGeom>
          <a:noFill/>
          <a:ln>
            <a:noFill/>
          </a:ln>
        </p:spPr>
      </p:pic>
      <p:sp>
        <p:nvSpPr>
          <p:cNvPr id="142" name="Shape 142"/>
          <p:cNvSpPr txBox="1"/>
          <p:nvPr/>
        </p:nvSpPr>
        <p:spPr>
          <a:xfrm>
            <a:off x="838200" y="365125"/>
            <a:ext cx="10515600" cy="1325563"/>
          </a:xfrm>
          <a:prstGeom prst="rect">
            <a:avLst/>
          </a:prstGeom>
          <a:noFill/>
          <a:ln>
            <a:noFill/>
          </a:ln>
        </p:spPr>
        <p:txBody>
          <a:bodyPr anchorCtr="0" anchor="t" bIns="45700" lIns="91425" rIns="91425" wrap="square" tIns="45700">
            <a:noAutofit/>
          </a:bodyPr>
          <a:lstStyle/>
          <a:p>
            <a:pPr indent="0" lvl="0" marL="0" marR="0" rtl="0" algn="l">
              <a:lnSpc>
                <a:spcPct val="90000"/>
              </a:lnSpc>
              <a:spcBef>
                <a:spcPts val="0"/>
              </a:spcBef>
              <a:buClr>
                <a:srgbClr val="7030A0"/>
              </a:buClr>
              <a:buSzPct val="25000"/>
              <a:buFont typeface="Calibri"/>
              <a:buNone/>
            </a:pPr>
            <a:r>
              <a:rPr b="1" lang="en-GB" sz="4400">
                <a:solidFill>
                  <a:srgbClr val="7030A0"/>
                </a:solidFill>
                <a:latin typeface="Calibri"/>
                <a:ea typeface="Calibri"/>
                <a:cs typeface="Calibri"/>
                <a:sym typeface="Calibri"/>
              </a:rPr>
              <a:t>Internet…</a:t>
            </a:r>
          </a:p>
        </p:txBody>
      </p:sp>
      <p:pic>
        <p:nvPicPr>
          <p:cNvPr id="143" name="Shape 143"/>
          <p:cNvPicPr preferRelativeResize="0"/>
          <p:nvPr/>
        </p:nvPicPr>
        <p:blipFill rotWithShape="1">
          <a:blip r:embed="rId4">
            <a:alphaModFix/>
          </a:blip>
          <a:srcRect b="0" l="0" r="0" t="0"/>
          <a:stretch/>
        </p:blipFill>
        <p:spPr>
          <a:xfrm>
            <a:off x="182710" y="2546886"/>
            <a:ext cx="5053685" cy="2842698"/>
          </a:xfrm>
          <a:prstGeom prst="rect">
            <a:avLst/>
          </a:prstGeom>
          <a:noFill/>
          <a:ln>
            <a:noFill/>
          </a:ln>
        </p:spPr>
      </p:pic>
      <p:pic>
        <p:nvPicPr>
          <p:cNvPr id="144" name="Shape 144"/>
          <p:cNvPicPr preferRelativeResize="0"/>
          <p:nvPr/>
        </p:nvPicPr>
        <p:blipFill rotWithShape="1">
          <a:blip r:embed="rId5">
            <a:alphaModFix/>
          </a:blip>
          <a:srcRect b="0" l="0" r="0" t="0"/>
          <a:stretch/>
        </p:blipFill>
        <p:spPr>
          <a:xfrm>
            <a:off x="8334935" y="1259190"/>
            <a:ext cx="3469257" cy="2575392"/>
          </a:xfrm>
          <a:prstGeom prst="rect">
            <a:avLst/>
          </a:prstGeom>
          <a:noFill/>
          <a:ln>
            <a:noFill/>
          </a:ln>
        </p:spPr>
      </p:pic>
      <p:pic>
        <p:nvPicPr>
          <p:cNvPr id="145" name="Shape 145"/>
          <p:cNvPicPr preferRelativeResize="0"/>
          <p:nvPr/>
        </p:nvPicPr>
        <p:blipFill rotWithShape="1">
          <a:blip r:embed="rId6">
            <a:alphaModFix/>
          </a:blip>
          <a:srcRect b="0" l="0" r="0" t="0"/>
          <a:stretch/>
        </p:blipFill>
        <p:spPr>
          <a:xfrm>
            <a:off x="5441493" y="1259190"/>
            <a:ext cx="2209800" cy="2552700"/>
          </a:xfrm>
          <a:prstGeom prst="rect">
            <a:avLst/>
          </a:prstGeom>
          <a:noFill/>
          <a:ln>
            <a:noFill/>
          </a:ln>
        </p:spPr>
      </p:pic>
      <p:pic>
        <p:nvPicPr>
          <p:cNvPr id="146" name="Shape 146"/>
          <p:cNvPicPr preferRelativeResize="0"/>
          <p:nvPr/>
        </p:nvPicPr>
        <p:blipFill rotWithShape="1">
          <a:blip r:embed="rId7">
            <a:alphaModFix/>
          </a:blip>
          <a:srcRect b="0" l="0" r="0" t="0"/>
          <a:stretch/>
        </p:blipFill>
        <p:spPr>
          <a:xfrm>
            <a:off x="5513248" y="4087614"/>
            <a:ext cx="4019910" cy="246316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 name="Shape 150"/>
        <p:cNvGrpSpPr/>
        <p:nvPr/>
      </p:nvGrpSpPr>
      <p:grpSpPr>
        <a:xfrm>
          <a:off x="0" y="0"/>
          <a:ext cx="0" cy="0"/>
          <a:chOff x="0" y="0"/>
          <a:chExt cx="0" cy="0"/>
        </a:xfrm>
      </p:grpSpPr>
      <p:sp>
        <p:nvSpPr>
          <p:cNvPr id="151" name="Shape 151"/>
          <p:cNvSpPr txBox="1"/>
          <p:nvPr/>
        </p:nvSpPr>
        <p:spPr>
          <a:xfrm>
            <a:off x="12299576" y="2373"/>
            <a:ext cx="2343524" cy="1241237"/>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rPr b="1" lang="en-GB" sz="1333">
                <a:solidFill>
                  <a:schemeClr val="dk1"/>
                </a:solidFill>
                <a:latin typeface="Calibri"/>
                <a:ea typeface="Calibri"/>
                <a:cs typeface="Calibri"/>
                <a:sym typeface="Calibri"/>
              </a:rPr>
              <a:t>USER NOTE:</a:t>
            </a:r>
          </a:p>
          <a:p>
            <a:pPr indent="0" lvl="0" marL="0" marR="0" rtl="0" algn="l">
              <a:spcBef>
                <a:spcPts val="0"/>
              </a:spcBef>
              <a:buNone/>
            </a:pPr>
            <a:r>
              <a:t/>
            </a:r>
            <a:endParaRPr b="1" sz="1333">
              <a:solidFill>
                <a:schemeClr val="dk1"/>
              </a:solidFill>
              <a:latin typeface="Calibri"/>
              <a:ea typeface="Calibri"/>
              <a:cs typeface="Calibri"/>
              <a:sym typeface="Calibri"/>
            </a:endParaRPr>
          </a:p>
          <a:p>
            <a:pPr indent="0" lvl="0" marL="0" marR="0" rtl="0" algn="l">
              <a:spcBef>
                <a:spcPts val="0"/>
              </a:spcBef>
              <a:buSzPct val="25000"/>
              <a:buNone/>
            </a:pPr>
            <a:r>
              <a:rPr b="1" lang="en-GB" sz="1333">
                <a:solidFill>
                  <a:schemeClr val="dk1"/>
                </a:solidFill>
                <a:latin typeface="Calibri"/>
                <a:ea typeface="Calibri"/>
                <a:cs typeface="Calibri"/>
                <a:sym typeface="Calibri"/>
              </a:rPr>
              <a:t>Blank page</a:t>
            </a:r>
          </a:p>
          <a:p>
            <a:pPr indent="0" lvl="0" marL="0" marR="0" rtl="0" algn="l">
              <a:spcBef>
                <a:spcPts val="0"/>
              </a:spcBef>
              <a:buNone/>
            </a:pPr>
            <a:r>
              <a:t/>
            </a:r>
            <a:endParaRPr sz="1333">
              <a:solidFill>
                <a:schemeClr val="dk1"/>
              </a:solidFill>
              <a:latin typeface="Calibri"/>
              <a:ea typeface="Calibri"/>
              <a:cs typeface="Calibri"/>
              <a:sym typeface="Calibri"/>
            </a:endParaRPr>
          </a:p>
          <a:p>
            <a:pPr indent="0" lvl="0" marL="0" marR="0" rtl="0" algn="l">
              <a:spcBef>
                <a:spcPts val="0"/>
              </a:spcBef>
              <a:buSzPct val="25000"/>
              <a:buNone/>
            </a:pPr>
            <a:r>
              <a:rPr lang="en-GB" sz="1067">
                <a:solidFill>
                  <a:schemeClr val="dk1"/>
                </a:solidFill>
                <a:latin typeface="Calibri"/>
                <a:ea typeface="Calibri"/>
                <a:cs typeface="Calibri"/>
                <a:sym typeface="Calibri"/>
              </a:rPr>
              <a:t>This is left blank so you can fill it with your own content.</a:t>
            </a:r>
          </a:p>
        </p:txBody>
      </p:sp>
      <p:pic>
        <p:nvPicPr>
          <p:cNvPr descr="A3 header arrow.png" id="152" name="Shape 152"/>
          <p:cNvPicPr preferRelativeResize="0"/>
          <p:nvPr/>
        </p:nvPicPr>
        <p:blipFill rotWithShape="1">
          <a:blip r:embed="rId3">
            <a:alphaModFix/>
          </a:blip>
          <a:srcRect b="0" l="0" r="0" t="0"/>
          <a:stretch/>
        </p:blipFill>
        <p:spPr>
          <a:xfrm>
            <a:off x="1" y="908381"/>
            <a:ext cx="9981707" cy="350809"/>
          </a:xfrm>
          <a:prstGeom prst="rect">
            <a:avLst/>
          </a:prstGeom>
          <a:noFill/>
          <a:ln>
            <a:noFill/>
          </a:ln>
        </p:spPr>
      </p:pic>
      <p:sp>
        <p:nvSpPr>
          <p:cNvPr id="153" name="Shape 153"/>
          <p:cNvSpPr txBox="1"/>
          <p:nvPr/>
        </p:nvSpPr>
        <p:spPr>
          <a:xfrm>
            <a:off x="838200" y="365125"/>
            <a:ext cx="10515600" cy="1325563"/>
          </a:xfrm>
          <a:prstGeom prst="rect">
            <a:avLst/>
          </a:prstGeom>
          <a:noFill/>
          <a:ln>
            <a:noFill/>
          </a:ln>
        </p:spPr>
        <p:txBody>
          <a:bodyPr anchorCtr="0" anchor="t" bIns="45700" lIns="91425" rIns="91425" wrap="square" tIns="45700">
            <a:noAutofit/>
          </a:bodyPr>
          <a:lstStyle/>
          <a:p>
            <a:pPr indent="0" lvl="0" marL="0" marR="0" rtl="0" algn="l">
              <a:lnSpc>
                <a:spcPct val="90000"/>
              </a:lnSpc>
              <a:spcBef>
                <a:spcPts val="0"/>
              </a:spcBef>
              <a:spcAft>
                <a:spcPts val="0"/>
              </a:spcAft>
              <a:buClr>
                <a:srgbClr val="7030A0"/>
              </a:buClr>
              <a:buSzPct val="25000"/>
              <a:buFont typeface="Calibri"/>
              <a:buNone/>
            </a:pPr>
            <a:r>
              <a:rPr b="1" lang="en-GB" sz="4400">
                <a:solidFill>
                  <a:srgbClr val="7030A0"/>
                </a:solidFill>
                <a:latin typeface="Calibri"/>
                <a:ea typeface="Calibri"/>
                <a:cs typeface="Calibri"/>
                <a:sym typeface="Calibri"/>
              </a:rPr>
              <a:t>Szakvélemények…</a:t>
            </a:r>
          </a:p>
          <a:p>
            <a:pPr indent="0" lvl="0" marL="0" marR="0" rtl="0" algn="l">
              <a:lnSpc>
                <a:spcPct val="90000"/>
              </a:lnSpc>
              <a:spcBef>
                <a:spcPts val="0"/>
              </a:spcBef>
              <a:buClr>
                <a:schemeClr val="dk1"/>
              </a:buClr>
              <a:buSzPct val="25000"/>
              <a:buFont typeface="Calibri"/>
              <a:buNone/>
            </a:pPr>
            <a:br>
              <a:rPr lang="en-GB" sz="4400">
                <a:solidFill>
                  <a:schemeClr val="dk1"/>
                </a:solidFill>
                <a:latin typeface="Calibri"/>
                <a:ea typeface="Calibri"/>
                <a:cs typeface="Calibri"/>
                <a:sym typeface="Calibri"/>
              </a:rPr>
            </a:br>
          </a:p>
        </p:txBody>
      </p:sp>
      <p:pic>
        <p:nvPicPr>
          <p:cNvPr id="154" name="Shape 154"/>
          <p:cNvPicPr preferRelativeResize="0"/>
          <p:nvPr/>
        </p:nvPicPr>
        <p:blipFill rotWithShape="1">
          <a:blip r:embed="rId4">
            <a:alphaModFix/>
          </a:blip>
          <a:srcRect b="0" l="0" r="0" t="0"/>
          <a:stretch/>
        </p:blipFill>
        <p:spPr>
          <a:xfrm>
            <a:off x="749183" y="2361246"/>
            <a:ext cx="4748642" cy="1482306"/>
          </a:xfrm>
          <a:prstGeom prst="rect">
            <a:avLst/>
          </a:prstGeom>
          <a:noFill/>
          <a:ln>
            <a:noFill/>
          </a:ln>
        </p:spPr>
      </p:pic>
      <p:pic>
        <p:nvPicPr>
          <p:cNvPr id="155" name="Shape 155"/>
          <p:cNvPicPr preferRelativeResize="0"/>
          <p:nvPr/>
        </p:nvPicPr>
        <p:blipFill rotWithShape="1">
          <a:blip r:embed="rId5">
            <a:alphaModFix/>
          </a:blip>
          <a:srcRect b="0" l="0" r="0" t="0"/>
          <a:stretch/>
        </p:blipFill>
        <p:spPr>
          <a:xfrm>
            <a:off x="5813988" y="1690688"/>
            <a:ext cx="5803539" cy="3994180"/>
          </a:xfrm>
          <a:prstGeom prst="rect">
            <a:avLst/>
          </a:prstGeom>
          <a:noFill/>
          <a:ln>
            <a:noFill/>
          </a:ln>
        </p:spPr>
      </p:pic>
      <p:pic>
        <p:nvPicPr>
          <p:cNvPr id="156" name="Shape 156"/>
          <p:cNvPicPr preferRelativeResize="0"/>
          <p:nvPr/>
        </p:nvPicPr>
        <p:blipFill rotWithShape="1">
          <a:blip r:embed="rId6">
            <a:alphaModFix/>
          </a:blip>
          <a:srcRect b="0" l="0" r="0" t="0"/>
          <a:stretch/>
        </p:blipFill>
        <p:spPr>
          <a:xfrm>
            <a:off x="433019" y="4082613"/>
            <a:ext cx="6907360" cy="204933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
                                        </p:tgtEl>
                                        <p:attrNameLst>
                                          <p:attrName>style.visibility</p:attrName>
                                        </p:attrNameLst>
                                      </p:cBhvr>
                                      <p:to>
                                        <p:strVal val="visible"/>
                                      </p:to>
                                    </p:set>
                                    <p:animEffect filter="fade" transition="in">
                                      <p:cBhvr>
                                        <p:cTn dur="1000"/>
                                        <p:tgtEl>
                                          <p:spTgt spid="1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
                                        </p:tgtEl>
                                        <p:attrNameLst>
                                          <p:attrName>style.visibility</p:attrName>
                                        </p:attrNameLst>
                                      </p:cBhvr>
                                      <p:to>
                                        <p:strVal val="visible"/>
                                      </p:to>
                                    </p:set>
                                    <p:animEffect filter="fade" transition="in">
                                      <p:cBhvr>
                                        <p:cTn dur="1000"/>
                                        <p:tgtEl>
                                          <p:spTgt spid="1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
                                        </p:tgtEl>
                                        <p:attrNameLst>
                                          <p:attrName>style.visibility</p:attrName>
                                        </p:attrNameLst>
                                      </p:cBhvr>
                                      <p:to>
                                        <p:strVal val="visible"/>
                                      </p:to>
                                    </p:set>
                                    <p:animEffect filter="fade" transition="in">
                                      <p:cBhvr>
                                        <p:cTn dur="1000"/>
                                        <p:tgtEl>
                                          <p:spTgt spid="1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0" name="Shape 160"/>
        <p:cNvGrpSpPr/>
        <p:nvPr/>
      </p:nvGrpSpPr>
      <p:grpSpPr>
        <a:xfrm>
          <a:off x="0" y="0"/>
          <a:ext cx="0" cy="0"/>
          <a:chOff x="0" y="0"/>
          <a:chExt cx="0" cy="0"/>
        </a:xfrm>
      </p:grpSpPr>
      <p:sp>
        <p:nvSpPr>
          <p:cNvPr id="161" name="Shape 161"/>
          <p:cNvSpPr txBox="1"/>
          <p:nvPr/>
        </p:nvSpPr>
        <p:spPr>
          <a:xfrm>
            <a:off x="12299576" y="2373"/>
            <a:ext cx="2343524" cy="1241237"/>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rPr b="1" lang="en-GB" sz="1333">
                <a:solidFill>
                  <a:schemeClr val="dk1"/>
                </a:solidFill>
                <a:latin typeface="Calibri"/>
                <a:ea typeface="Calibri"/>
                <a:cs typeface="Calibri"/>
                <a:sym typeface="Calibri"/>
              </a:rPr>
              <a:t>USER NOTE:</a:t>
            </a:r>
          </a:p>
          <a:p>
            <a:pPr indent="0" lvl="0" marL="0" marR="0" rtl="0" algn="l">
              <a:spcBef>
                <a:spcPts val="0"/>
              </a:spcBef>
              <a:buNone/>
            </a:pPr>
            <a:r>
              <a:t/>
            </a:r>
            <a:endParaRPr b="1" sz="1333">
              <a:solidFill>
                <a:schemeClr val="dk1"/>
              </a:solidFill>
              <a:latin typeface="Calibri"/>
              <a:ea typeface="Calibri"/>
              <a:cs typeface="Calibri"/>
              <a:sym typeface="Calibri"/>
            </a:endParaRPr>
          </a:p>
          <a:p>
            <a:pPr indent="0" lvl="0" marL="0" marR="0" rtl="0" algn="l">
              <a:spcBef>
                <a:spcPts val="0"/>
              </a:spcBef>
              <a:buSzPct val="25000"/>
              <a:buNone/>
            </a:pPr>
            <a:r>
              <a:rPr b="1" lang="en-GB" sz="1333">
                <a:solidFill>
                  <a:schemeClr val="dk1"/>
                </a:solidFill>
                <a:latin typeface="Calibri"/>
                <a:ea typeface="Calibri"/>
                <a:cs typeface="Calibri"/>
                <a:sym typeface="Calibri"/>
              </a:rPr>
              <a:t>Blank page</a:t>
            </a:r>
          </a:p>
          <a:p>
            <a:pPr indent="0" lvl="0" marL="0" marR="0" rtl="0" algn="l">
              <a:spcBef>
                <a:spcPts val="0"/>
              </a:spcBef>
              <a:buNone/>
            </a:pPr>
            <a:r>
              <a:t/>
            </a:r>
            <a:endParaRPr sz="1333">
              <a:solidFill>
                <a:schemeClr val="dk1"/>
              </a:solidFill>
              <a:latin typeface="Calibri"/>
              <a:ea typeface="Calibri"/>
              <a:cs typeface="Calibri"/>
              <a:sym typeface="Calibri"/>
            </a:endParaRPr>
          </a:p>
          <a:p>
            <a:pPr indent="0" lvl="0" marL="0" marR="0" rtl="0" algn="l">
              <a:spcBef>
                <a:spcPts val="0"/>
              </a:spcBef>
              <a:buSzPct val="25000"/>
              <a:buNone/>
            </a:pPr>
            <a:r>
              <a:rPr lang="en-GB" sz="1067">
                <a:solidFill>
                  <a:schemeClr val="dk1"/>
                </a:solidFill>
                <a:latin typeface="Calibri"/>
                <a:ea typeface="Calibri"/>
                <a:cs typeface="Calibri"/>
                <a:sym typeface="Calibri"/>
              </a:rPr>
              <a:t>This is left blank so you can fill it with your own content.</a:t>
            </a:r>
          </a:p>
        </p:txBody>
      </p:sp>
      <p:pic>
        <p:nvPicPr>
          <p:cNvPr descr="A3 header arrow.png" id="162" name="Shape 162"/>
          <p:cNvPicPr preferRelativeResize="0"/>
          <p:nvPr/>
        </p:nvPicPr>
        <p:blipFill rotWithShape="1">
          <a:blip r:embed="rId3">
            <a:alphaModFix/>
          </a:blip>
          <a:srcRect b="0" l="0" r="0" t="0"/>
          <a:stretch/>
        </p:blipFill>
        <p:spPr>
          <a:xfrm>
            <a:off x="1" y="908381"/>
            <a:ext cx="9981707" cy="350809"/>
          </a:xfrm>
          <a:prstGeom prst="rect">
            <a:avLst/>
          </a:prstGeom>
          <a:noFill/>
          <a:ln>
            <a:noFill/>
          </a:ln>
        </p:spPr>
      </p:pic>
      <p:sp>
        <p:nvSpPr>
          <p:cNvPr id="163" name="Shape 163"/>
          <p:cNvSpPr txBox="1"/>
          <p:nvPr/>
        </p:nvSpPr>
        <p:spPr>
          <a:xfrm>
            <a:off x="838200" y="365125"/>
            <a:ext cx="10515600" cy="1325563"/>
          </a:xfrm>
          <a:prstGeom prst="rect">
            <a:avLst/>
          </a:prstGeom>
          <a:noFill/>
          <a:ln>
            <a:noFill/>
          </a:ln>
        </p:spPr>
        <p:txBody>
          <a:bodyPr anchorCtr="0" anchor="t" bIns="45700" lIns="91425" rIns="91425" wrap="square" tIns="45700">
            <a:noAutofit/>
          </a:bodyPr>
          <a:lstStyle/>
          <a:p>
            <a:pPr indent="0" lvl="0" marL="0" marR="0" rtl="0" algn="l">
              <a:lnSpc>
                <a:spcPct val="90000"/>
              </a:lnSpc>
              <a:spcBef>
                <a:spcPts val="0"/>
              </a:spcBef>
              <a:buClr>
                <a:srgbClr val="7030A0"/>
              </a:buClr>
              <a:buSzPct val="25000"/>
              <a:buFont typeface="Calibri"/>
              <a:buNone/>
            </a:pPr>
            <a:r>
              <a:rPr b="1" lang="en-GB" sz="4400">
                <a:solidFill>
                  <a:srgbClr val="7030A0"/>
                </a:solidFill>
                <a:latin typeface="Calibri"/>
                <a:ea typeface="Calibri"/>
                <a:cs typeface="Calibri"/>
                <a:sym typeface="Calibri"/>
              </a:rPr>
              <a:t>Változó szabályozás…</a:t>
            </a:r>
          </a:p>
        </p:txBody>
      </p:sp>
      <p:pic>
        <p:nvPicPr>
          <p:cNvPr descr="https://www.xbrl.org/wp-content/uploads/gravity_forms/5-e664b554b7971a9d7d21b271a901d0c1/2014/12/IFRS-2013.jpg" id="164" name="Shape 164"/>
          <p:cNvPicPr preferRelativeResize="0"/>
          <p:nvPr/>
        </p:nvPicPr>
        <p:blipFill rotWithShape="1">
          <a:blip r:embed="rId4">
            <a:alphaModFix/>
          </a:blip>
          <a:srcRect b="0" l="0" r="0" t="0"/>
          <a:stretch/>
        </p:blipFill>
        <p:spPr>
          <a:xfrm>
            <a:off x="934099" y="2358292"/>
            <a:ext cx="4934009" cy="965694"/>
          </a:xfrm>
          <a:prstGeom prst="rect">
            <a:avLst/>
          </a:prstGeom>
          <a:noFill/>
          <a:ln>
            <a:noFill/>
          </a:ln>
        </p:spPr>
      </p:pic>
      <p:pic>
        <p:nvPicPr>
          <p:cNvPr descr="http://europe-re.com/wp-content/uploads/2013/12/Red-Book-2014.jpg" id="165" name="Shape 165"/>
          <p:cNvPicPr preferRelativeResize="0"/>
          <p:nvPr/>
        </p:nvPicPr>
        <p:blipFill rotWithShape="1">
          <a:blip r:embed="rId5">
            <a:alphaModFix/>
          </a:blip>
          <a:srcRect b="0" l="0" r="0" t="0"/>
          <a:stretch/>
        </p:blipFill>
        <p:spPr>
          <a:xfrm>
            <a:off x="7221630" y="1243610"/>
            <a:ext cx="2354713" cy="3484154"/>
          </a:xfrm>
          <a:prstGeom prst="rect">
            <a:avLst/>
          </a:prstGeom>
          <a:noFill/>
          <a:ln>
            <a:noFill/>
          </a:ln>
        </p:spPr>
      </p:pic>
      <p:pic>
        <p:nvPicPr>
          <p:cNvPr descr="https://encrypted-tbn2.gstatic.com/images?q=tbn:ANd9GcQ0R-DqYf3THRiqJG_7hfNIGU0P3_z5SArgZ-r_JCp8mMVtMzbP" id="166" name="Shape 166"/>
          <p:cNvPicPr preferRelativeResize="0"/>
          <p:nvPr/>
        </p:nvPicPr>
        <p:blipFill rotWithShape="1">
          <a:blip r:embed="rId6">
            <a:alphaModFix/>
          </a:blip>
          <a:srcRect b="0" l="0" r="0" t="0"/>
          <a:stretch/>
        </p:blipFill>
        <p:spPr>
          <a:xfrm>
            <a:off x="934099" y="3323986"/>
            <a:ext cx="4580327" cy="3004364"/>
          </a:xfrm>
          <a:prstGeom prst="rect">
            <a:avLst/>
          </a:prstGeom>
          <a:noFill/>
          <a:ln>
            <a:noFill/>
          </a:ln>
        </p:spPr>
      </p:pic>
      <p:pic>
        <p:nvPicPr>
          <p:cNvPr id="167" name="Shape 167"/>
          <p:cNvPicPr preferRelativeResize="0"/>
          <p:nvPr/>
        </p:nvPicPr>
        <p:blipFill rotWithShape="1">
          <a:blip r:embed="rId7">
            <a:alphaModFix/>
          </a:blip>
          <a:srcRect b="0" l="0" r="0" t="0"/>
          <a:stretch/>
        </p:blipFill>
        <p:spPr>
          <a:xfrm>
            <a:off x="5941873" y="4727764"/>
            <a:ext cx="5126555" cy="185816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
                                        </p:tgtEl>
                                        <p:attrNameLst>
                                          <p:attrName>style.visibility</p:attrName>
                                        </p:attrNameLst>
                                      </p:cBhvr>
                                      <p:to>
                                        <p:strVal val="visible"/>
                                      </p:to>
                                    </p:set>
                                    <p:animEffect filter="fade" transition="in">
                                      <p:cBhvr>
                                        <p:cTn dur="1000"/>
                                        <p:tgtEl>
                                          <p:spTgt spid="1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1000"/>
                                        <p:tgtEl>
                                          <p:spTgt spid="1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gtEl>
                                        <p:attrNameLst>
                                          <p:attrName>style.visibility</p:attrName>
                                        </p:attrNameLst>
                                      </p:cBhvr>
                                      <p:to>
                                        <p:strVal val="visible"/>
                                      </p:to>
                                    </p:set>
                                    <p:animEffect filter="fade" transition="in">
                                      <p:cBhvr>
                                        <p:cTn dur="1000"/>
                                        <p:tgtEl>
                                          <p:spTgt spid="1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gtEl>
                                        <p:attrNameLst>
                                          <p:attrName>style.visibility</p:attrName>
                                        </p:attrNameLst>
                                      </p:cBhvr>
                                      <p:to>
                                        <p:strVal val="visible"/>
                                      </p:to>
                                    </p:set>
                                    <p:animEffect filter="fade" transition="in">
                                      <p:cBhvr>
                                        <p:cTn dur="1000"/>
                                        <p:tgtEl>
                                          <p:spTgt spid="1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1" name="Shape 171"/>
        <p:cNvGrpSpPr/>
        <p:nvPr/>
      </p:nvGrpSpPr>
      <p:grpSpPr>
        <a:xfrm>
          <a:off x="0" y="0"/>
          <a:ext cx="0" cy="0"/>
          <a:chOff x="0" y="0"/>
          <a:chExt cx="0" cy="0"/>
        </a:xfrm>
      </p:grpSpPr>
      <p:sp>
        <p:nvSpPr>
          <p:cNvPr id="172" name="Shape 172"/>
          <p:cNvSpPr txBox="1"/>
          <p:nvPr/>
        </p:nvSpPr>
        <p:spPr>
          <a:xfrm>
            <a:off x="12299576" y="2373"/>
            <a:ext cx="2343524" cy="1241237"/>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rPr b="1" lang="en-GB" sz="1333">
                <a:solidFill>
                  <a:schemeClr val="dk1"/>
                </a:solidFill>
                <a:latin typeface="Calibri"/>
                <a:ea typeface="Calibri"/>
                <a:cs typeface="Calibri"/>
                <a:sym typeface="Calibri"/>
              </a:rPr>
              <a:t>USER NOTE:</a:t>
            </a:r>
          </a:p>
          <a:p>
            <a:pPr indent="0" lvl="0" marL="0" marR="0" rtl="0" algn="l">
              <a:spcBef>
                <a:spcPts val="0"/>
              </a:spcBef>
              <a:buNone/>
            </a:pPr>
            <a:r>
              <a:t/>
            </a:r>
            <a:endParaRPr b="1" sz="1333">
              <a:solidFill>
                <a:schemeClr val="dk1"/>
              </a:solidFill>
              <a:latin typeface="Calibri"/>
              <a:ea typeface="Calibri"/>
              <a:cs typeface="Calibri"/>
              <a:sym typeface="Calibri"/>
            </a:endParaRPr>
          </a:p>
          <a:p>
            <a:pPr indent="0" lvl="0" marL="0" marR="0" rtl="0" algn="l">
              <a:spcBef>
                <a:spcPts val="0"/>
              </a:spcBef>
              <a:buSzPct val="25000"/>
              <a:buNone/>
            </a:pPr>
            <a:r>
              <a:rPr b="1" lang="en-GB" sz="1333">
                <a:solidFill>
                  <a:schemeClr val="dk1"/>
                </a:solidFill>
                <a:latin typeface="Calibri"/>
                <a:ea typeface="Calibri"/>
                <a:cs typeface="Calibri"/>
                <a:sym typeface="Calibri"/>
              </a:rPr>
              <a:t>Blank page</a:t>
            </a:r>
          </a:p>
          <a:p>
            <a:pPr indent="0" lvl="0" marL="0" marR="0" rtl="0" algn="l">
              <a:spcBef>
                <a:spcPts val="0"/>
              </a:spcBef>
              <a:buNone/>
            </a:pPr>
            <a:r>
              <a:t/>
            </a:r>
            <a:endParaRPr sz="1333">
              <a:solidFill>
                <a:schemeClr val="dk1"/>
              </a:solidFill>
              <a:latin typeface="Calibri"/>
              <a:ea typeface="Calibri"/>
              <a:cs typeface="Calibri"/>
              <a:sym typeface="Calibri"/>
            </a:endParaRPr>
          </a:p>
          <a:p>
            <a:pPr indent="0" lvl="0" marL="0" marR="0" rtl="0" algn="l">
              <a:spcBef>
                <a:spcPts val="0"/>
              </a:spcBef>
              <a:buSzPct val="25000"/>
              <a:buNone/>
            </a:pPr>
            <a:r>
              <a:rPr lang="en-GB" sz="1067">
                <a:solidFill>
                  <a:schemeClr val="dk1"/>
                </a:solidFill>
                <a:latin typeface="Calibri"/>
                <a:ea typeface="Calibri"/>
                <a:cs typeface="Calibri"/>
                <a:sym typeface="Calibri"/>
              </a:rPr>
              <a:t>This is left blank so you can fill it with your own content.</a:t>
            </a:r>
          </a:p>
        </p:txBody>
      </p:sp>
      <p:pic>
        <p:nvPicPr>
          <p:cNvPr descr="A3 header arrow.png" id="173" name="Shape 173"/>
          <p:cNvPicPr preferRelativeResize="0"/>
          <p:nvPr/>
        </p:nvPicPr>
        <p:blipFill rotWithShape="1">
          <a:blip r:embed="rId3">
            <a:alphaModFix/>
          </a:blip>
          <a:srcRect b="0" l="0" r="0" t="0"/>
          <a:stretch/>
        </p:blipFill>
        <p:spPr>
          <a:xfrm>
            <a:off x="1" y="908381"/>
            <a:ext cx="9981707" cy="350809"/>
          </a:xfrm>
          <a:prstGeom prst="rect">
            <a:avLst/>
          </a:prstGeom>
          <a:noFill/>
          <a:ln>
            <a:noFill/>
          </a:ln>
        </p:spPr>
      </p:pic>
      <p:sp>
        <p:nvSpPr>
          <p:cNvPr id="174" name="Shape 174"/>
          <p:cNvSpPr txBox="1"/>
          <p:nvPr/>
        </p:nvSpPr>
        <p:spPr>
          <a:xfrm>
            <a:off x="838200" y="365125"/>
            <a:ext cx="10515600" cy="1325563"/>
          </a:xfrm>
          <a:prstGeom prst="rect">
            <a:avLst/>
          </a:prstGeom>
          <a:noFill/>
          <a:ln>
            <a:noFill/>
          </a:ln>
        </p:spPr>
        <p:txBody>
          <a:bodyPr anchorCtr="0" anchor="t" bIns="45700" lIns="91425" rIns="91425" wrap="square" tIns="45700">
            <a:noAutofit/>
          </a:bodyPr>
          <a:lstStyle/>
          <a:p>
            <a:pPr indent="0" lvl="0" marL="0" marR="0" rtl="0" algn="l">
              <a:lnSpc>
                <a:spcPct val="90000"/>
              </a:lnSpc>
              <a:spcBef>
                <a:spcPts val="0"/>
              </a:spcBef>
              <a:buClr>
                <a:srgbClr val="7030A0"/>
              </a:buClr>
              <a:buSzPct val="25000"/>
              <a:buFont typeface="Calibri"/>
              <a:buNone/>
            </a:pPr>
            <a:r>
              <a:rPr b="1" lang="en-GB" sz="4400">
                <a:solidFill>
                  <a:srgbClr val="7030A0"/>
                </a:solidFill>
                <a:latin typeface="Calibri"/>
                <a:ea typeface="Calibri"/>
                <a:cs typeface="Calibri"/>
                <a:sym typeface="Calibri"/>
              </a:rPr>
              <a:t>Megoldatlan szakmai problémák…</a:t>
            </a:r>
          </a:p>
        </p:txBody>
      </p:sp>
      <p:pic>
        <p:nvPicPr>
          <p:cNvPr id="175" name="Shape 175"/>
          <p:cNvPicPr preferRelativeResize="0"/>
          <p:nvPr/>
        </p:nvPicPr>
        <p:blipFill rotWithShape="1">
          <a:blip r:embed="rId4">
            <a:alphaModFix/>
          </a:blip>
          <a:srcRect b="0" l="0" r="0" t="0"/>
          <a:stretch/>
        </p:blipFill>
        <p:spPr>
          <a:xfrm>
            <a:off x="153004" y="2321197"/>
            <a:ext cx="3686532" cy="2764899"/>
          </a:xfrm>
          <a:prstGeom prst="rect">
            <a:avLst/>
          </a:prstGeom>
          <a:noFill/>
          <a:ln>
            <a:noFill/>
          </a:ln>
        </p:spPr>
      </p:pic>
      <p:pic>
        <p:nvPicPr>
          <p:cNvPr id="176" name="Shape 176"/>
          <p:cNvPicPr preferRelativeResize="0"/>
          <p:nvPr/>
        </p:nvPicPr>
        <p:blipFill rotWithShape="1">
          <a:blip r:embed="rId5">
            <a:alphaModFix/>
          </a:blip>
          <a:srcRect b="0" l="0" r="0" t="0"/>
          <a:stretch/>
        </p:blipFill>
        <p:spPr>
          <a:xfrm>
            <a:off x="2905233" y="2895768"/>
            <a:ext cx="4925740" cy="3303609"/>
          </a:xfrm>
          <a:prstGeom prst="rect">
            <a:avLst/>
          </a:prstGeom>
          <a:noFill/>
          <a:ln>
            <a:noFill/>
          </a:ln>
        </p:spPr>
      </p:pic>
      <p:pic>
        <p:nvPicPr>
          <p:cNvPr descr="D:\Képek\kéktúra\DSC_0022 (2).JPG" id="177" name="Shape 177"/>
          <p:cNvPicPr preferRelativeResize="0"/>
          <p:nvPr/>
        </p:nvPicPr>
        <p:blipFill rotWithShape="1">
          <a:blip r:embed="rId6">
            <a:alphaModFix/>
          </a:blip>
          <a:srcRect b="0" l="0" r="0" t="0"/>
          <a:stretch/>
        </p:blipFill>
        <p:spPr>
          <a:xfrm>
            <a:off x="6436630" y="2914687"/>
            <a:ext cx="4917170" cy="326577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75"/>
                                        </p:tgtEl>
                                        <p:attrNameLst>
                                          <p:attrName>style.visibility</p:attrName>
                                        </p:attrNameLst>
                                      </p:cBhvr>
                                      <p:to>
                                        <p:strVal val="visible"/>
                                      </p:to>
                                    </p:set>
                                    <p:anim calcmode="lin" valueType="num">
                                      <p:cBhvr additive="base">
                                        <p:cTn dur="500"/>
                                        <p:tgtEl>
                                          <p:spTgt spid="17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gtEl>
                                        <p:attrNameLst>
                                          <p:attrName>style.visibility</p:attrName>
                                        </p:attrNameLst>
                                      </p:cBhvr>
                                      <p:to>
                                        <p:strVal val="visible"/>
                                      </p:to>
                                    </p:set>
                                    <p:animEffect filter="fade" transition="in">
                                      <p:cBhvr>
                                        <p:cTn dur="1000"/>
                                        <p:tgtEl>
                                          <p:spTgt spid="1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77"/>
                                        </p:tgtEl>
                                        <p:attrNameLst>
                                          <p:attrName>style.visibility</p:attrName>
                                        </p:attrNameLst>
                                      </p:cBhvr>
                                      <p:to>
                                        <p:strVal val="visible"/>
                                      </p:to>
                                    </p:set>
                                    <p:anim calcmode="lin" valueType="num">
                                      <p:cBhvr additive="base">
                                        <p:cTn dur="3000"/>
                                        <p:tgtEl>
                                          <p:spTgt spid="177"/>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1" name="Shape 181"/>
        <p:cNvGrpSpPr/>
        <p:nvPr/>
      </p:nvGrpSpPr>
      <p:grpSpPr>
        <a:xfrm>
          <a:off x="0" y="0"/>
          <a:ext cx="0" cy="0"/>
          <a:chOff x="0" y="0"/>
          <a:chExt cx="0" cy="0"/>
        </a:xfrm>
      </p:grpSpPr>
      <p:sp>
        <p:nvSpPr>
          <p:cNvPr id="182" name="Shape 182"/>
          <p:cNvSpPr txBox="1"/>
          <p:nvPr/>
        </p:nvSpPr>
        <p:spPr>
          <a:xfrm>
            <a:off x="12299576" y="2373"/>
            <a:ext cx="2343524" cy="1241237"/>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rPr b="1" lang="en-GB" sz="1333">
                <a:solidFill>
                  <a:schemeClr val="dk1"/>
                </a:solidFill>
                <a:latin typeface="Calibri"/>
                <a:ea typeface="Calibri"/>
                <a:cs typeface="Calibri"/>
                <a:sym typeface="Calibri"/>
              </a:rPr>
              <a:t>USER NOTE:</a:t>
            </a:r>
          </a:p>
          <a:p>
            <a:pPr indent="0" lvl="0" marL="0" marR="0" rtl="0" algn="l">
              <a:spcBef>
                <a:spcPts val="0"/>
              </a:spcBef>
              <a:buNone/>
            </a:pPr>
            <a:r>
              <a:t/>
            </a:r>
            <a:endParaRPr b="1" sz="1333">
              <a:solidFill>
                <a:schemeClr val="dk1"/>
              </a:solidFill>
              <a:latin typeface="Calibri"/>
              <a:ea typeface="Calibri"/>
              <a:cs typeface="Calibri"/>
              <a:sym typeface="Calibri"/>
            </a:endParaRPr>
          </a:p>
          <a:p>
            <a:pPr indent="0" lvl="0" marL="0" marR="0" rtl="0" algn="l">
              <a:spcBef>
                <a:spcPts val="0"/>
              </a:spcBef>
              <a:buSzPct val="25000"/>
              <a:buNone/>
            </a:pPr>
            <a:r>
              <a:rPr b="1" lang="en-GB" sz="1333">
                <a:solidFill>
                  <a:schemeClr val="dk1"/>
                </a:solidFill>
                <a:latin typeface="Calibri"/>
                <a:ea typeface="Calibri"/>
                <a:cs typeface="Calibri"/>
                <a:sym typeface="Calibri"/>
              </a:rPr>
              <a:t>Blank page</a:t>
            </a:r>
          </a:p>
          <a:p>
            <a:pPr indent="0" lvl="0" marL="0" marR="0" rtl="0" algn="l">
              <a:spcBef>
                <a:spcPts val="0"/>
              </a:spcBef>
              <a:buNone/>
            </a:pPr>
            <a:r>
              <a:t/>
            </a:r>
            <a:endParaRPr sz="1333">
              <a:solidFill>
                <a:schemeClr val="dk1"/>
              </a:solidFill>
              <a:latin typeface="Calibri"/>
              <a:ea typeface="Calibri"/>
              <a:cs typeface="Calibri"/>
              <a:sym typeface="Calibri"/>
            </a:endParaRPr>
          </a:p>
          <a:p>
            <a:pPr indent="0" lvl="0" marL="0" marR="0" rtl="0" algn="l">
              <a:spcBef>
                <a:spcPts val="0"/>
              </a:spcBef>
              <a:buSzPct val="25000"/>
              <a:buNone/>
            </a:pPr>
            <a:r>
              <a:rPr lang="en-GB" sz="1067">
                <a:solidFill>
                  <a:schemeClr val="dk1"/>
                </a:solidFill>
                <a:latin typeface="Calibri"/>
                <a:ea typeface="Calibri"/>
                <a:cs typeface="Calibri"/>
                <a:sym typeface="Calibri"/>
              </a:rPr>
              <a:t>This is left blank so you can fill it with your own content.</a:t>
            </a:r>
          </a:p>
        </p:txBody>
      </p:sp>
      <p:pic>
        <p:nvPicPr>
          <p:cNvPr descr="A3 header arrow.png" id="183" name="Shape 183"/>
          <p:cNvPicPr preferRelativeResize="0"/>
          <p:nvPr/>
        </p:nvPicPr>
        <p:blipFill rotWithShape="1">
          <a:blip r:embed="rId3">
            <a:alphaModFix/>
          </a:blip>
          <a:srcRect b="0" l="0" r="0" t="0"/>
          <a:stretch/>
        </p:blipFill>
        <p:spPr>
          <a:xfrm>
            <a:off x="1" y="908381"/>
            <a:ext cx="9981707" cy="350809"/>
          </a:xfrm>
          <a:prstGeom prst="rect">
            <a:avLst/>
          </a:prstGeom>
          <a:noFill/>
          <a:ln>
            <a:noFill/>
          </a:ln>
        </p:spPr>
      </p:pic>
      <p:sp>
        <p:nvSpPr>
          <p:cNvPr id="184" name="Shape 184"/>
          <p:cNvSpPr txBox="1"/>
          <p:nvPr/>
        </p:nvSpPr>
        <p:spPr>
          <a:xfrm>
            <a:off x="838200" y="365125"/>
            <a:ext cx="10515600" cy="1325563"/>
          </a:xfrm>
          <a:prstGeom prst="rect">
            <a:avLst/>
          </a:prstGeom>
          <a:noFill/>
          <a:ln>
            <a:noFill/>
          </a:ln>
        </p:spPr>
        <p:txBody>
          <a:bodyPr anchorCtr="0" anchor="t" bIns="45700" lIns="91425" rIns="91425" wrap="square" tIns="45700">
            <a:noAutofit/>
          </a:bodyPr>
          <a:lstStyle/>
          <a:p>
            <a:pPr indent="0" lvl="0" marL="0" marR="0" rtl="0" algn="l">
              <a:lnSpc>
                <a:spcPct val="90000"/>
              </a:lnSpc>
              <a:spcBef>
                <a:spcPts val="0"/>
              </a:spcBef>
              <a:buClr>
                <a:srgbClr val="7030A0"/>
              </a:buClr>
              <a:buSzPct val="25000"/>
              <a:buFont typeface="Calibri"/>
              <a:buNone/>
            </a:pPr>
            <a:r>
              <a:rPr b="1" lang="en-GB" sz="4400">
                <a:solidFill>
                  <a:srgbClr val="7030A0"/>
                </a:solidFill>
                <a:latin typeface="Calibri"/>
                <a:ea typeface="Calibri"/>
                <a:cs typeface="Calibri"/>
                <a:sym typeface="Calibri"/>
              </a:rPr>
              <a:t>Új megoldások, módszerek…</a:t>
            </a:r>
          </a:p>
        </p:txBody>
      </p:sp>
      <p:pic>
        <p:nvPicPr>
          <p:cNvPr descr="https://encrypted-tbn0.gstatic.com/images?q=tbn:ANd9GcTxOdDEbs7Sr8NsO7GXP55gcFEHAp6yojJer2L9wUQjJoGgyt_e" id="185" name="Shape 185"/>
          <p:cNvPicPr preferRelativeResize="0"/>
          <p:nvPr/>
        </p:nvPicPr>
        <p:blipFill rotWithShape="1">
          <a:blip r:embed="rId4">
            <a:alphaModFix/>
          </a:blip>
          <a:srcRect b="0" l="0" r="0" t="0"/>
          <a:stretch/>
        </p:blipFill>
        <p:spPr>
          <a:xfrm>
            <a:off x="838200" y="2405489"/>
            <a:ext cx="3562584" cy="3022358"/>
          </a:xfrm>
          <a:prstGeom prst="rect">
            <a:avLst/>
          </a:prstGeom>
          <a:noFill/>
          <a:ln>
            <a:noFill/>
          </a:ln>
        </p:spPr>
      </p:pic>
      <p:pic>
        <p:nvPicPr>
          <p:cNvPr descr="http://www.doc.ic.ac.uk/%7End/surprise_96/journal/vol2/jp6/article2.fuzzypeople.gif" id="186" name="Shape 186"/>
          <p:cNvPicPr preferRelativeResize="0"/>
          <p:nvPr/>
        </p:nvPicPr>
        <p:blipFill rotWithShape="1">
          <a:blip r:embed="rId5">
            <a:alphaModFix/>
          </a:blip>
          <a:srcRect b="0" l="0" r="0" t="0"/>
          <a:stretch/>
        </p:blipFill>
        <p:spPr>
          <a:xfrm>
            <a:off x="7681392" y="1690688"/>
            <a:ext cx="3672408" cy="2308006"/>
          </a:xfrm>
          <a:prstGeom prst="rect">
            <a:avLst/>
          </a:prstGeom>
          <a:noFill/>
          <a:ln>
            <a:noFill/>
          </a:ln>
        </p:spPr>
      </p:pic>
      <p:sp>
        <p:nvSpPr>
          <p:cNvPr id="187" name="Shape 187"/>
          <p:cNvSpPr/>
          <p:nvPr/>
        </p:nvSpPr>
        <p:spPr>
          <a:xfrm>
            <a:off x="4656549" y="4243475"/>
            <a:ext cx="5705088" cy="2123658"/>
          </a:xfrm>
          <a:prstGeom prst="rect">
            <a:avLst/>
          </a:prstGeom>
          <a:noFill/>
          <a:ln>
            <a:noFill/>
          </a:ln>
        </p:spPr>
        <p:txBody>
          <a:bodyPr anchorCtr="0" anchor="t" bIns="45700" lIns="91425" rIns="91425" wrap="square" tIns="45700">
            <a:noAutofit/>
          </a:bodyPr>
          <a:lstStyle/>
          <a:p>
            <a:pPr indent="0" lvl="0" marL="0" marR="0" rtl="0" algn="ctr">
              <a:spcBef>
                <a:spcPts val="0"/>
              </a:spcBef>
              <a:buSzPct val="25000"/>
              <a:buNone/>
            </a:pPr>
            <a:r>
              <a:rPr b="1" i="1" lang="en-GB" sz="2400">
                <a:solidFill>
                  <a:schemeClr val="dk1"/>
                </a:solidFill>
                <a:latin typeface="Calibri"/>
                <a:ea typeface="Calibri"/>
                <a:cs typeface="Calibri"/>
                <a:sym typeface="Calibri"/>
              </a:rPr>
              <a:t>p = α + </a:t>
            </a:r>
            <a:r>
              <a:rPr b="1" lang="en-GB" sz="2400">
                <a:solidFill>
                  <a:schemeClr val="dk1"/>
                </a:solidFill>
                <a:latin typeface="Calibri"/>
                <a:ea typeface="Calibri"/>
                <a:cs typeface="Calibri"/>
                <a:sym typeface="Calibri"/>
              </a:rPr>
              <a:t>β</a:t>
            </a:r>
            <a:r>
              <a:rPr b="1" i="1" lang="en-GB" sz="2400">
                <a:solidFill>
                  <a:schemeClr val="dk1"/>
                </a:solidFill>
                <a:latin typeface="Calibri"/>
                <a:ea typeface="Calibri"/>
                <a:cs typeface="Calibri"/>
                <a:sym typeface="Calibri"/>
              </a:rPr>
              <a:t>x + ε</a:t>
            </a:r>
            <a:r>
              <a:rPr b="1" i="1" lang="en-GB" sz="1800">
                <a:solidFill>
                  <a:schemeClr val="dk1"/>
                </a:solidFill>
                <a:latin typeface="Calibri"/>
                <a:ea typeface="Calibri"/>
                <a:cs typeface="Calibri"/>
                <a:sym typeface="Calibri"/>
              </a:rPr>
              <a:t>, where</a:t>
            </a:r>
          </a:p>
          <a:p>
            <a:pPr indent="0" lvl="0" marL="0" marR="0" rtl="0" algn="l">
              <a:spcBef>
                <a:spcPts val="0"/>
              </a:spcBef>
              <a:buNone/>
            </a:pPr>
            <a:r>
              <a:t/>
            </a:r>
            <a:endParaRPr b="1" i="1" sz="1800">
              <a:solidFill>
                <a:schemeClr val="dk1"/>
              </a:solidFill>
              <a:latin typeface="Calibri"/>
              <a:ea typeface="Calibri"/>
              <a:cs typeface="Calibri"/>
              <a:sym typeface="Calibri"/>
            </a:endParaRPr>
          </a:p>
          <a:p>
            <a:pPr indent="0" lvl="0" marL="0" marR="0" rtl="0" algn="l">
              <a:spcBef>
                <a:spcPts val="0"/>
              </a:spcBef>
              <a:buSzPct val="25000"/>
              <a:buNone/>
            </a:pPr>
            <a:r>
              <a:rPr b="1" i="1" lang="en-GB" sz="1800">
                <a:solidFill>
                  <a:schemeClr val="dk1"/>
                </a:solidFill>
                <a:latin typeface="Calibri"/>
                <a:ea typeface="Calibri"/>
                <a:cs typeface="Calibri"/>
                <a:sym typeface="Calibri"/>
              </a:rPr>
              <a:t>P: Property value;</a:t>
            </a:r>
          </a:p>
          <a:p>
            <a:pPr indent="0" lvl="0" marL="0" marR="0" rtl="0" algn="l">
              <a:spcBef>
                <a:spcPts val="0"/>
              </a:spcBef>
              <a:buSzPct val="25000"/>
              <a:buNone/>
            </a:pPr>
            <a:r>
              <a:rPr b="1" i="1" lang="en-GB" sz="1800">
                <a:solidFill>
                  <a:schemeClr val="dk1"/>
                </a:solidFill>
                <a:latin typeface="Calibri"/>
                <a:ea typeface="Calibri"/>
                <a:cs typeface="Calibri"/>
                <a:sym typeface="Calibri"/>
              </a:rPr>
              <a:t>α: constant;</a:t>
            </a:r>
          </a:p>
          <a:p>
            <a:pPr indent="0" lvl="0" marL="0" marR="0" rtl="0" algn="l">
              <a:spcBef>
                <a:spcPts val="0"/>
              </a:spcBef>
              <a:buSzPct val="25000"/>
              <a:buNone/>
            </a:pPr>
            <a:r>
              <a:rPr b="1" lang="en-GB" sz="1800">
                <a:solidFill>
                  <a:schemeClr val="dk1"/>
                </a:solidFill>
                <a:latin typeface="Calibri"/>
                <a:ea typeface="Calibri"/>
                <a:cs typeface="Calibri"/>
                <a:sym typeface="Calibri"/>
              </a:rPr>
              <a:t>β = (β</a:t>
            </a:r>
            <a:r>
              <a:rPr b="1" i="1" lang="en-GB" sz="1800">
                <a:solidFill>
                  <a:schemeClr val="dk1"/>
                </a:solidFill>
                <a:latin typeface="Calibri"/>
                <a:ea typeface="Calibri"/>
                <a:cs typeface="Calibri"/>
                <a:sym typeface="Calibri"/>
              </a:rPr>
              <a:t>1, </a:t>
            </a:r>
            <a:r>
              <a:rPr b="1" lang="en-GB" sz="1800">
                <a:solidFill>
                  <a:schemeClr val="dk1"/>
                </a:solidFill>
                <a:latin typeface="Calibri"/>
                <a:ea typeface="Calibri"/>
                <a:cs typeface="Calibri"/>
                <a:sym typeface="Calibri"/>
              </a:rPr>
              <a:t>β</a:t>
            </a:r>
            <a:r>
              <a:rPr b="1" i="1" lang="en-GB" sz="1800">
                <a:solidFill>
                  <a:schemeClr val="dk1"/>
                </a:solidFill>
                <a:latin typeface="Calibri"/>
                <a:ea typeface="Calibri"/>
                <a:cs typeface="Calibri"/>
                <a:sym typeface="Calibri"/>
              </a:rPr>
              <a:t>2, …, </a:t>
            </a:r>
            <a:r>
              <a:rPr b="1" lang="en-GB" sz="1800">
                <a:solidFill>
                  <a:schemeClr val="dk1"/>
                </a:solidFill>
                <a:latin typeface="Calibri"/>
                <a:ea typeface="Calibri"/>
                <a:cs typeface="Calibri"/>
                <a:sym typeface="Calibri"/>
              </a:rPr>
              <a:t>β</a:t>
            </a:r>
            <a:r>
              <a:rPr b="1" i="1" lang="en-GB" sz="1800">
                <a:solidFill>
                  <a:schemeClr val="dk1"/>
                </a:solidFill>
                <a:latin typeface="Calibri"/>
                <a:ea typeface="Calibri"/>
                <a:cs typeface="Calibri"/>
                <a:sym typeface="Calibri"/>
              </a:rPr>
              <a:t>n) : vector of coefficients (shadow price);</a:t>
            </a:r>
          </a:p>
          <a:p>
            <a:pPr indent="0" lvl="0" marL="0" marR="0" rtl="0" algn="l">
              <a:spcBef>
                <a:spcPts val="0"/>
              </a:spcBef>
              <a:buSzPct val="25000"/>
              <a:buNone/>
            </a:pPr>
            <a:r>
              <a:rPr b="1" i="1" lang="en-GB" sz="1800">
                <a:solidFill>
                  <a:schemeClr val="dk1"/>
                </a:solidFill>
                <a:latin typeface="Calibri"/>
                <a:ea typeface="Calibri"/>
                <a:cs typeface="Calibri"/>
                <a:sym typeface="Calibri"/>
              </a:rPr>
              <a:t>X: internal and external variables vector;</a:t>
            </a:r>
          </a:p>
          <a:p>
            <a:pPr indent="0" lvl="0" marL="0" marR="0" rtl="0" algn="l">
              <a:spcBef>
                <a:spcPts val="0"/>
              </a:spcBef>
              <a:buSzPct val="25000"/>
              <a:buNone/>
            </a:pPr>
            <a:r>
              <a:rPr b="1" i="1" lang="en-GB" sz="1800">
                <a:solidFill>
                  <a:schemeClr val="dk1"/>
                </a:solidFill>
                <a:latin typeface="Calibri"/>
                <a:ea typeface="Calibri"/>
                <a:cs typeface="Calibri"/>
                <a:sym typeface="Calibri"/>
              </a:rPr>
              <a:t>ε: error.</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5"/>
                                        </p:tgtEl>
                                        <p:attrNameLst>
                                          <p:attrName>style.visibility</p:attrName>
                                        </p:attrNameLst>
                                      </p:cBhvr>
                                      <p:to>
                                        <p:strVal val="visible"/>
                                      </p:to>
                                    </p:set>
                                    <p:animEffect filter="fade" transition="in">
                                      <p:cBhvr>
                                        <p:cTn dur="1000"/>
                                        <p:tgtEl>
                                          <p:spTgt spid="1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6"/>
                                        </p:tgtEl>
                                        <p:attrNameLst>
                                          <p:attrName>style.visibility</p:attrName>
                                        </p:attrNameLst>
                                      </p:cBhvr>
                                      <p:to>
                                        <p:strVal val="visible"/>
                                      </p:to>
                                    </p:set>
                                    <p:animEffect filter="fade" transition="in">
                                      <p:cBhvr>
                                        <p:cTn dur="1000"/>
                                        <p:tgtEl>
                                          <p:spTgt spid="1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téma">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